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35"/>
  </p:notesMasterIdLst>
  <p:handoutMasterIdLst>
    <p:handoutMasterId r:id="rId36"/>
  </p:handoutMasterIdLst>
  <p:sldIdLst>
    <p:sldId id="1858" r:id="rId6"/>
    <p:sldId id="1862" r:id="rId7"/>
    <p:sldId id="1923" r:id="rId8"/>
    <p:sldId id="1924" r:id="rId9"/>
    <p:sldId id="1933" r:id="rId10"/>
    <p:sldId id="1913" r:id="rId11"/>
    <p:sldId id="1920" r:id="rId12"/>
    <p:sldId id="1934" r:id="rId13"/>
    <p:sldId id="1925" r:id="rId14"/>
    <p:sldId id="1926" r:id="rId15"/>
    <p:sldId id="1927" r:id="rId16"/>
    <p:sldId id="1918" r:id="rId17"/>
    <p:sldId id="1886" r:id="rId18"/>
    <p:sldId id="1916" r:id="rId19"/>
    <p:sldId id="1914" r:id="rId20"/>
    <p:sldId id="1917" r:id="rId21"/>
    <p:sldId id="1915" r:id="rId22"/>
    <p:sldId id="1908" r:id="rId23"/>
    <p:sldId id="1930" r:id="rId24"/>
    <p:sldId id="1919" r:id="rId25"/>
    <p:sldId id="1921" r:id="rId26"/>
    <p:sldId id="1873" r:id="rId27"/>
    <p:sldId id="1909" r:id="rId28"/>
    <p:sldId id="1910" r:id="rId29"/>
    <p:sldId id="1931" r:id="rId30"/>
    <p:sldId id="1932" r:id="rId31"/>
    <p:sldId id="1911" r:id="rId32"/>
    <p:sldId id="1928" r:id="rId33"/>
    <p:sldId id="1929"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ection>
        <p14:section name="Soft Black template" id="{888AB95E-1B7E-4E95-8F39-C5D0E8372BC2}">
          <p14:sldIdLst>
            <p14:sldId id="1858"/>
            <p14:sldId id="1862"/>
            <p14:sldId id="1923"/>
            <p14:sldId id="1924"/>
            <p14:sldId id="1933"/>
            <p14:sldId id="1913"/>
            <p14:sldId id="1920"/>
            <p14:sldId id="1934"/>
            <p14:sldId id="1925"/>
            <p14:sldId id="1926"/>
            <p14:sldId id="1927"/>
            <p14:sldId id="1918"/>
            <p14:sldId id="1886"/>
            <p14:sldId id="1916"/>
            <p14:sldId id="1914"/>
            <p14:sldId id="1917"/>
            <p14:sldId id="1915"/>
            <p14:sldId id="1908"/>
            <p14:sldId id="1930"/>
            <p14:sldId id="1919"/>
            <p14:sldId id="1921"/>
            <p14:sldId id="1873"/>
            <p14:sldId id="1909"/>
            <p14:sldId id="1910"/>
            <p14:sldId id="1931"/>
            <p14:sldId id="1932"/>
            <p14:sldId id="1911"/>
            <p14:sldId id="1928"/>
            <p14:sldId id="192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2D2D2"/>
    <a:srgbClr val="00BCF2"/>
    <a:srgbClr val="0078D4"/>
    <a:srgbClr val="037BDA"/>
    <a:srgbClr val="1A1A1A"/>
    <a:srgbClr val="0D0D0D"/>
    <a:srgbClr val="5C2D91"/>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881234-BDBC-42B6-8442-FE7CA678FF35}" v="309" dt="2020-06-25T15:27:21.382"/>
    <p1510:client id="{F6BD0B35-5BD9-4F89-AFFE-CA7E263F1F77}" v="989" dt="2020-06-25T16:43:23.6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34" autoAdjust="0"/>
    <p:restoredTop sz="92133" autoAdjust="0"/>
  </p:normalViewPr>
  <p:slideViewPr>
    <p:cSldViewPr snapToGrid="0">
      <p:cViewPr varScale="1">
        <p:scale>
          <a:sx n="72" d="100"/>
          <a:sy n="72" d="100"/>
        </p:scale>
        <p:origin x="172" y="5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 Aryan" userId="226d50eb7626c0df" providerId="Windows Live" clId="Web-{9BAF396F-A9F3-4D14-87FD-1A8911AFC651}"/>
    <pc:docChg chg="addSld delSld modSld sldOrd modSection">
      <pc:chgData name="Harsh Aryan" userId="226d50eb7626c0df" providerId="Windows Live" clId="Web-{9BAF396F-A9F3-4D14-87FD-1A8911AFC651}" dt="2020-06-21T16:25:06.935" v="334" actId="14100"/>
      <pc:docMkLst>
        <pc:docMk/>
      </pc:docMkLst>
      <pc:sldChg chg="delSp modSp del">
        <pc:chgData name="Harsh Aryan" userId="226d50eb7626c0df" providerId="Windows Live" clId="Web-{9BAF396F-A9F3-4D14-87FD-1A8911AFC651}" dt="2020-06-21T15:24:33.112" v="14"/>
        <pc:sldMkLst>
          <pc:docMk/>
          <pc:sldMk cId="1329079817" sldId="1825"/>
        </pc:sldMkLst>
        <pc:spChg chg="mod">
          <ac:chgData name="Harsh Aryan" userId="226d50eb7626c0df" providerId="Windows Live" clId="Web-{9BAF396F-A9F3-4D14-87FD-1A8911AFC651}" dt="2020-06-21T15:24:31.472" v="11" actId="20577"/>
          <ac:spMkLst>
            <pc:docMk/>
            <pc:sldMk cId="1329079817" sldId="1825"/>
            <ac:spMk id="17" creationId="{00000000-0000-0000-0000-000000000000}"/>
          </ac:spMkLst>
        </pc:spChg>
        <pc:picChg chg="del">
          <ac:chgData name="Harsh Aryan" userId="226d50eb7626c0df" providerId="Windows Live" clId="Web-{9BAF396F-A9F3-4D14-87FD-1A8911AFC651}" dt="2020-06-21T15:24:26.425" v="10"/>
          <ac:picMkLst>
            <pc:docMk/>
            <pc:sldMk cId="1329079817" sldId="1825"/>
            <ac:picMk id="4" creationId="{93D6151D-C234-42E3-B896-02F16E92EB3B}"/>
          </ac:picMkLst>
        </pc:picChg>
        <pc:picChg chg="del">
          <ac:chgData name="Harsh Aryan" userId="226d50eb7626c0df" providerId="Windows Live" clId="Web-{9BAF396F-A9F3-4D14-87FD-1A8911AFC651}" dt="2020-06-21T15:24:26.425" v="9"/>
          <ac:picMkLst>
            <pc:docMk/>
            <pc:sldMk cId="1329079817" sldId="1825"/>
            <ac:picMk id="7" creationId="{3ED0FD38-B350-4E38-B76F-6510A7BF4C0E}"/>
          </ac:picMkLst>
        </pc:picChg>
        <pc:picChg chg="del">
          <ac:chgData name="Harsh Aryan" userId="226d50eb7626c0df" providerId="Windows Live" clId="Web-{9BAF396F-A9F3-4D14-87FD-1A8911AFC651}" dt="2020-06-21T15:24:26.425" v="7"/>
          <ac:picMkLst>
            <pc:docMk/>
            <pc:sldMk cId="1329079817" sldId="1825"/>
            <ac:picMk id="8" creationId="{08CE81AF-2D2F-447F-9B1D-769B78E94B2B}"/>
          </ac:picMkLst>
        </pc:picChg>
        <pc:picChg chg="del">
          <ac:chgData name="Harsh Aryan" userId="226d50eb7626c0df" providerId="Windows Live" clId="Web-{9BAF396F-A9F3-4D14-87FD-1A8911AFC651}" dt="2020-06-21T15:24:26.425" v="8"/>
          <ac:picMkLst>
            <pc:docMk/>
            <pc:sldMk cId="1329079817" sldId="1825"/>
            <ac:picMk id="10" creationId="{E7371AD2-5092-48F9-B888-FF0CD1D4D516}"/>
          </ac:picMkLst>
        </pc:picChg>
        <pc:picChg chg="del">
          <ac:chgData name="Harsh Aryan" userId="226d50eb7626c0df" providerId="Windows Live" clId="Web-{9BAF396F-A9F3-4D14-87FD-1A8911AFC651}" dt="2020-06-21T15:24:26.425" v="3"/>
          <ac:picMkLst>
            <pc:docMk/>
            <pc:sldMk cId="1329079817" sldId="1825"/>
            <ac:picMk id="19" creationId="{2315782D-A9EC-482B-9288-F8EAEE51D3EB}"/>
          </ac:picMkLst>
        </pc:picChg>
        <pc:picChg chg="del">
          <ac:chgData name="Harsh Aryan" userId="226d50eb7626c0df" providerId="Windows Live" clId="Web-{9BAF396F-A9F3-4D14-87FD-1A8911AFC651}" dt="2020-06-21T15:24:26.425" v="2"/>
          <ac:picMkLst>
            <pc:docMk/>
            <pc:sldMk cId="1329079817" sldId="1825"/>
            <ac:picMk id="20" creationId="{2B6C8E13-9F84-4AD8-9F1E-F43AE77F69DB}"/>
          </ac:picMkLst>
        </pc:picChg>
        <pc:picChg chg="del">
          <ac:chgData name="Harsh Aryan" userId="226d50eb7626c0df" providerId="Windows Live" clId="Web-{9BAF396F-A9F3-4D14-87FD-1A8911AFC651}" dt="2020-06-21T15:24:26.425" v="1"/>
          <ac:picMkLst>
            <pc:docMk/>
            <pc:sldMk cId="1329079817" sldId="1825"/>
            <ac:picMk id="21" creationId="{91BC0B7A-DB28-4936-BEBA-1BBAE8483BE2}"/>
          </ac:picMkLst>
        </pc:picChg>
        <pc:cxnChg chg="del">
          <ac:chgData name="Harsh Aryan" userId="226d50eb7626c0df" providerId="Windows Live" clId="Web-{9BAF396F-A9F3-4D14-87FD-1A8911AFC651}" dt="2020-06-21T15:24:26.425" v="6"/>
          <ac:cxnSpMkLst>
            <pc:docMk/>
            <pc:sldMk cId="1329079817" sldId="1825"/>
            <ac:cxnSpMk id="11" creationId="{29A65AE9-366C-4E7F-9278-FB022ED74296}"/>
          </ac:cxnSpMkLst>
        </pc:cxnChg>
        <pc:cxnChg chg="del">
          <ac:chgData name="Harsh Aryan" userId="226d50eb7626c0df" providerId="Windows Live" clId="Web-{9BAF396F-A9F3-4D14-87FD-1A8911AFC651}" dt="2020-06-21T15:24:26.425" v="5"/>
          <ac:cxnSpMkLst>
            <pc:docMk/>
            <pc:sldMk cId="1329079817" sldId="1825"/>
            <ac:cxnSpMk id="13" creationId="{47A4D186-7F4D-42B8-B84A-F79A2219261E}"/>
          </ac:cxnSpMkLst>
        </pc:cxnChg>
        <pc:cxnChg chg="del">
          <ac:chgData name="Harsh Aryan" userId="226d50eb7626c0df" providerId="Windows Live" clId="Web-{9BAF396F-A9F3-4D14-87FD-1A8911AFC651}" dt="2020-06-21T15:24:26.425" v="4"/>
          <ac:cxnSpMkLst>
            <pc:docMk/>
            <pc:sldMk cId="1329079817" sldId="1825"/>
            <ac:cxnSpMk id="15" creationId="{773D88F0-1478-4354-A8A9-111F7AD03D7A}"/>
          </ac:cxnSpMkLst>
        </pc:cxnChg>
      </pc:sldChg>
      <pc:sldChg chg="addSp delSp modSp">
        <pc:chgData name="Harsh Aryan" userId="226d50eb7626c0df" providerId="Windows Live" clId="Web-{9BAF396F-A9F3-4D14-87FD-1A8911AFC651}" dt="2020-06-21T16:03:13.198" v="179" actId="20577"/>
        <pc:sldMkLst>
          <pc:docMk/>
          <pc:sldMk cId="1132146471" sldId="1860"/>
        </pc:sldMkLst>
        <pc:spChg chg="mod">
          <ac:chgData name="Harsh Aryan" userId="226d50eb7626c0df" providerId="Windows Live" clId="Web-{9BAF396F-A9F3-4D14-87FD-1A8911AFC651}" dt="2020-06-21T16:03:13.198" v="179" actId="20577"/>
          <ac:spMkLst>
            <pc:docMk/>
            <pc:sldMk cId="1132146471" sldId="1860"/>
            <ac:spMk id="2" creationId="{2FE7A7CC-3147-4875-99D4-D38C1D956ED7}"/>
          </ac:spMkLst>
        </pc:spChg>
        <pc:spChg chg="del">
          <ac:chgData name="Harsh Aryan" userId="226d50eb7626c0df" providerId="Windows Live" clId="Web-{9BAF396F-A9F3-4D14-87FD-1A8911AFC651}" dt="2020-06-21T15:56:12.681" v="109"/>
          <ac:spMkLst>
            <pc:docMk/>
            <pc:sldMk cId="1132146471" sldId="1860"/>
            <ac:spMk id="3" creationId="{487FD080-AE63-49BA-8134-81137B8D98F0}"/>
          </ac:spMkLst>
        </pc:spChg>
        <pc:spChg chg="add del mod">
          <ac:chgData name="Harsh Aryan" userId="226d50eb7626c0df" providerId="Windows Live" clId="Web-{9BAF396F-A9F3-4D14-87FD-1A8911AFC651}" dt="2020-06-21T15:56:46.259" v="117"/>
          <ac:spMkLst>
            <pc:docMk/>
            <pc:sldMk cId="1132146471" sldId="1860"/>
            <ac:spMk id="5" creationId="{63A1D0DB-957F-4BC4-8A8B-E0A714FC9F00}"/>
          </ac:spMkLst>
        </pc:spChg>
        <pc:spChg chg="add mod ord">
          <ac:chgData name="Harsh Aryan" userId="226d50eb7626c0df" providerId="Windows Live" clId="Web-{9BAF396F-A9F3-4D14-87FD-1A8911AFC651}" dt="2020-06-21T15:56:32.869" v="115"/>
          <ac:spMkLst>
            <pc:docMk/>
            <pc:sldMk cId="1132146471" sldId="1860"/>
            <ac:spMk id="7" creationId="{20A8CECF-6797-4124-B256-814A9BDC6166}"/>
          </ac:spMkLst>
        </pc:spChg>
        <pc:picChg chg="add mod">
          <ac:chgData name="Harsh Aryan" userId="226d50eb7626c0df" providerId="Windows Live" clId="Web-{9BAF396F-A9F3-4D14-87FD-1A8911AFC651}" dt="2020-06-21T15:56:38.478" v="116" actId="14100"/>
          <ac:picMkLst>
            <pc:docMk/>
            <pc:sldMk cId="1132146471" sldId="1860"/>
            <ac:picMk id="6" creationId="{04AD3452-3676-46D7-B7BB-2E62A915604F}"/>
          </ac:picMkLst>
        </pc:picChg>
        <pc:picChg chg="del">
          <ac:chgData name="Harsh Aryan" userId="226d50eb7626c0df" providerId="Windows Live" clId="Web-{9BAF396F-A9F3-4D14-87FD-1A8911AFC651}" dt="2020-06-21T15:56:12.650" v="108"/>
          <ac:picMkLst>
            <pc:docMk/>
            <pc:sldMk cId="1132146471" sldId="1860"/>
            <ac:picMk id="5122" creationId="{0F0305B0-000F-4C3C-AB86-5F546E509E1D}"/>
          </ac:picMkLst>
        </pc:picChg>
      </pc:sldChg>
      <pc:sldChg chg="del">
        <pc:chgData name="Harsh Aryan" userId="226d50eb7626c0df" providerId="Windows Live" clId="Web-{9BAF396F-A9F3-4D14-87FD-1A8911AFC651}" dt="2020-06-21T16:13:13.621" v="310"/>
        <pc:sldMkLst>
          <pc:docMk/>
          <pc:sldMk cId="1064876397" sldId="1861"/>
        </pc:sldMkLst>
      </pc:sldChg>
      <pc:sldChg chg="add replId">
        <pc:chgData name="Harsh Aryan" userId="226d50eb7626c0df" providerId="Windows Live" clId="Web-{9BAF396F-A9F3-4D14-87FD-1A8911AFC651}" dt="2020-06-21T15:24:18.925" v="0"/>
        <pc:sldMkLst>
          <pc:docMk/>
          <pc:sldMk cId="1893650254" sldId="1877"/>
        </pc:sldMkLst>
      </pc:sldChg>
      <pc:sldChg chg="addSp delSp modSp add replId">
        <pc:chgData name="Harsh Aryan" userId="226d50eb7626c0df" providerId="Windows Live" clId="Web-{9BAF396F-A9F3-4D14-87FD-1A8911AFC651}" dt="2020-06-21T15:25:09.284" v="21" actId="1076"/>
        <pc:sldMkLst>
          <pc:docMk/>
          <pc:sldMk cId="4042072024" sldId="1878"/>
        </pc:sldMkLst>
        <pc:spChg chg="del">
          <ac:chgData name="Harsh Aryan" userId="226d50eb7626c0df" providerId="Windows Live" clId="Web-{9BAF396F-A9F3-4D14-87FD-1A8911AFC651}" dt="2020-06-21T15:24:44.784" v="16"/>
          <ac:spMkLst>
            <pc:docMk/>
            <pc:sldMk cId="4042072024" sldId="1878"/>
            <ac:spMk id="2" creationId="{E5B731B1-0637-4E79-9F47-5DCCB523139D}"/>
          </ac:spMkLst>
        </pc:spChg>
        <pc:spChg chg="add del mod">
          <ac:chgData name="Harsh Aryan" userId="226d50eb7626c0df" providerId="Windows Live" clId="Web-{9BAF396F-A9F3-4D14-87FD-1A8911AFC651}" dt="2020-06-21T15:25:00.706" v="17"/>
          <ac:spMkLst>
            <pc:docMk/>
            <pc:sldMk cId="4042072024" sldId="1878"/>
            <ac:spMk id="4" creationId="{E5BD2901-6B50-414C-8671-75031A74D499}"/>
          </ac:spMkLst>
        </pc:spChg>
        <pc:picChg chg="add mod">
          <ac:chgData name="Harsh Aryan" userId="226d50eb7626c0df" providerId="Windows Live" clId="Web-{9BAF396F-A9F3-4D14-87FD-1A8911AFC651}" dt="2020-06-21T15:25:09.284" v="21" actId="1076"/>
          <ac:picMkLst>
            <pc:docMk/>
            <pc:sldMk cId="4042072024" sldId="1878"/>
            <ac:picMk id="5" creationId="{3AAA105B-B312-49AB-A3AA-941B9CAE1454}"/>
          </ac:picMkLst>
        </pc:picChg>
      </pc:sldChg>
      <pc:sldChg chg="addSp delSp modSp add replId">
        <pc:chgData name="Harsh Aryan" userId="226d50eb7626c0df" providerId="Windows Live" clId="Web-{9BAF396F-A9F3-4D14-87FD-1A8911AFC651}" dt="2020-06-21T15:26:02.441" v="28" actId="1076"/>
        <pc:sldMkLst>
          <pc:docMk/>
          <pc:sldMk cId="1957451841" sldId="1879"/>
        </pc:sldMkLst>
        <pc:spChg chg="del">
          <ac:chgData name="Harsh Aryan" userId="226d50eb7626c0df" providerId="Windows Live" clId="Web-{9BAF396F-A9F3-4D14-87FD-1A8911AFC651}" dt="2020-06-21T15:25:48.597" v="23"/>
          <ac:spMkLst>
            <pc:docMk/>
            <pc:sldMk cId="1957451841" sldId="1879"/>
            <ac:spMk id="2" creationId="{E5B731B1-0637-4E79-9F47-5DCCB523139D}"/>
          </ac:spMkLst>
        </pc:spChg>
        <pc:spChg chg="add del mod">
          <ac:chgData name="Harsh Aryan" userId="226d50eb7626c0df" providerId="Windows Live" clId="Web-{9BAF396F-A9F3-4D14-87FD-1A8911AFC651}" dt="2020-06-21T15:25:51.956" v="24"/>
          <ac:spMkLst>
            <pc:docMk/>
            <pc:sldMk cId="1957451841" sldId="1879"/>
            <ac:spMk id="4" creationId="{DCC8D1A1-DB0C-44F0-B33B-A7CCFA588EF4}"/>
          </ac:spMkLst>
        </pc:spChg>
        <pc:picChg chg="add mod">
          <ac:chgData name="Harsh Aryan" userId="226d50eb7626c0df" providerId="Windows Live" clId="Web-{9BAF396F-A9F3-4D14-87FD-1A8911AFC651}" dt="2020-06-21T15:26:02.441" v="28" actId="1076"/>
          <ac:picMkLst>
            <pc:docMk/>
            <pc:sldMk cId="1957451841" sldId="1879"/>
            <ac:picMk id="5" creationId="{5AFDFE98-126A-4D70-8279-F2C29F2392DB}"/>
          </ac:picMkLst>
        </pc:picChg>
      </pc:sldChg>
      <pc:sldChg chg="addSp delSp modSp add replId">
        <pc:chgData name="Harsh Aryan" userId="226d50eb7626c0df" providerId="Windows Live" clId="Web-{9BAF396F-A9F3-4D14-87FD-1A8911AFC651}" dt="2020-06-21T15:27:17.442" v="37" actId="1076"/>
        <pc:sldMkLst>
          <pc:docMk/>
          <pc:sldMk cId="2865123348" sldId="1880"/>
        </pc:sldMkLst>
        <pc:spChg chg="del">
          <ac:chgData name="Harsh Aryan" userId="226d50eb7626c0df" providerId="Windows Live" clId="Web-{9BAF396F-A9F3-4D14-87FD-1A8911AFC651}" dt="2020-06-21T15:27:02.770" v="30"/>
          <ac:spMkLst>
            <pc:docMk/>
            <pc:sldMk cId="2865123348" sldId="1880"/>
            <ac:spMk id="2" creationId="{E5B731B1-0637-4E79-9F47-5DCCB523139D}"/>
          </ac:spMkLst>
        </pc:spChg>
        <pc:spChg chg="add del mod">
          <ac:chgData name="Harsh Aryan" userId="226d50eb7626c0df" providerId="Windows Live" clId="Web-{9BAF396F-A9F3-4D14-87FD-1A8911AFC651}" dt="2020-06-21T15:27:06.082" v="32"/>
          <ac:spMkLst>
            <pc:docMk/>
            <pc:sldMk cId="2865123348" sldId="1880"/>
            <ac:spMk id="4" creationId="{C22DD10C-83C0-4AB0-9FAF-2F6177BFE295}"/>
          </ac:spMkLst>
        </pc:spChg>
        <pc:picChg chg="add mod">
          <ac:chgData name="Harsh Aryan" userId="226d50eb7626c0df" providerId="Windows Live" clId="Web-{9BAF396F-A9F3-4D14-87FD-1A8911AFC651}" dt="2020-06-21T15:27:17.442" v="37" actId="1076"/>
          <ac:picMkLst>
            <pc:docMk/>
            <pc:sldMk cId="2865123348" sldId="1880"/>
            <ac:picMk id="5" creationId="{AE0AA9D5-1558-44CA-833A-AD45D062DFD8}"/>
          </ac:picMkLst>
        </pc:picChg>
      </pc:sldChg>
      <pc:sldChg chg="add">
        <pc:chgData name="Harsh Aryan" userId="226d50eb7626c0df" providerId="Windows Live" clId="Web-{9BAF396F-A9F3-4D14-87FD-1A8911AFC651}" dt="2020-06-21T15:30:23.021" v="38"/>
        <pc:sldMkLst>
          <pc:docMk/>
          <pc:sldMk cId="3068773722" sldId="1881"/>
        </pc:sldMkLst>
      </pc:sldChg>
      <pc:sldChg chg="addSp delSp modSp add replId">
        <pc:chgData name="Harsh Aryan" userId="226d50eb7626c0df" providerId="Windows Live" clId="Web-{9BAF396F-A9F3-4D14-87FD-1A8911AFC651}" dt="2020-06-21T15:31:46.474" v="44" actId="1076"/>
        <pc:sldMkLst>
          <pc:docMk/>
          <pc:sldMk cId="926131756" sldId="1882"/>
        </pc:sldMkLst>
        <pc:picChg chg="add mod">
          <ac:chgData name="Harsh Aryan" userId="226d50eb7626c0df" providerId="Windows Live" clId="Web-{9BAF396F-A9F3-4D14-87FD-1A8911AFC651}" dt="2020-06-21T15:31:46.474" v="44" actId="1076"/>
          <ac:picMkLst>
            <pc:docMk/>
            <pc:sldMk cId="926131756" sldId="1882"/>
            <ac:picMk id="2" creationId="{29046F3F-550C-4F2A-9002-B8E65288FCB9}"/>
          </ac:picMkLst>
        </pc:picChg>
        <pc:picChg chg="del">
          <ac:chgData name="Harsh Aryan" userId="226d50eb7626c0df" providerId="Windows Live" clId="Web-{9BAF396F-A9F3-4D14-87FD-1A8911AFC651}" dt="2020-06-21T15:31:38.177" v="40"/>
          <ac:picMkLst>
            <pc:docMk/>
            <pc:sldMk cId="926131756" sldId="1882"/>
            <ac:picMk id="5" creationId="{5AFDFE98-126A-4D70-8279-F2C29F2392DB}"/>
          </ac:picMkLst>
        </pc:picChg>
      </pc:sldChg>
      <pc:sldChg chg="addSp delSp modSp add replId">
        <pc:chgData name="Harsh Aryan" userId="226d50eb7626c0df" providerId="Windows Live" clId="Web-{9BAF396F-A9F3-4D14-87FD-1A8911AFC651}" dt="2020-06-21T15:42:27.288" v="50" actId="1076"/>
        <pc:sldMkLst>
          <pc:docMk/>
          <pc:sldMk cId="2010721490" sldId="1883"/>
        </pc:sldMkLst>
        <pc:picChg chg="del">
          <ac:chgData name="Harsh Aryan" userId="226d50eb7626c0df" providerId="Windows Live" clId="Web-{9BAF396F-A9F3-4D14-87FD-1A8911AFC651}" dt="2020-06-21T15:41:56.335" v="46"/>
          <ac:picMkLst>
            <pc:docMk/>
            <pc:sldMk cId="2010721490" sldId="1883"/>
            <ac:picMk id="2" creationId="{29046F3F-550C-4F2A-9002-B8E65288FCB9}"/>
          </ac:picMkLst>
        </pc:picChg>
        <pc:picChg chg="add mod">
          <ac:chgData name="Harsh Aryan" userId="226d50eb7626c0df" providerId="Windows Live" clId="Web-{9BAF396F-A9F3-4D14-87FD-1A8911AFC651}" dt="2020-06-21T15:42:27.288" v="50" actId="1076"/>
          <ac:picMkLst>
            <pc:docMk/>
            <pc:sldMk cId="2010721490" sldId="1883"/>
            <ac:picMk id="3" creationId="{86BB2494-F7AE-4DEC-A3FE-49B85CD27C5F}"/>
          </ac:picMkLst>
        </pc:picChg>
      </pc:sldChg>
      <pc:sldChg chg="addSp delSp modSp add replId">
        <pc:chgData name="Harsh Aryan" userId="226d50eb7626c0df" providerId="Windows Live" clId="Web-{9BAF396F-A9F3-4D14-87FD-1A8911AFC651}" dt="2020-06-21T15:44:20.601" v="61" actId="14100"/>
        <pc:sldMkLst>
          <pc:docMk/>
          <pc:sldMk cId="2136092689" sldId="1884"/>
        </pc:sldMkLst>
        <pc:picChg chg="add del mod">
          <ac:chgData name="Harsh Aryan" userId="226d50eb7626c0df" providerId="Windows Live" clId="Web-{9BAF396F-A9F3-4D14-87FD-1A8911AFC651}" dt="2020-06-21T15:44:14.007" v="58"/>
          <ac:picMkLst>
            <pc:docMk/>
            <pc:sldMk cId="2136092689" sldId="1884"/>
            <ac:picMk id="2" creationId="{E8285B88-A104-48F6-A13B-3158AF34FCBF}"/>
          </ac:picMkLst>
        </pc:picChg>
        <pc:picChg chg="del">
          <ac:chgData name="Harsh Aryan" userId="226d50eb7626c0df" providerId="Windows Live" clId="Web-{9BAF396F-A9F3-4D14-87FD-1A8911AFC651}" dt="2020-06-21T15:43:36.820" v="52"/>
          <ac:picMkLst>
            <pc:docMk/>
            <pc:sldMk cId="2136092689" sldId="1884"/>
            <ac:picMk id="3" creationId="{86BB2494-F7AE-4DEC-A3FE-49B85CD27C5F}"/>
          </ac:picMkLst>
        </pc:picChg>
        <pc:picChg chg="add mod">
          <ac:chgData name="Harsh Aryan" userId="226d50eb7626c0df" providerId="Windows Live" clId="Web-{9BAF396F-A9F3-4D14-87FD-1A8911AFC651}" dt="2020-06-21T15:44:20.601" v="61" actId="14100"/>
          <ac:picMkLst>
            <pc:docMk/>
            <pc:sldMk cId="2136092689" sldId="1884"/>
            <ac:picMk id="4" creationId="{6233C093-280C-4C0C-8B6A-4795C0AE18CC}"/>
          </ac:picMkLst>
        </pc:picChg>
      </pc:sldChg>
      <pc:sldChg chg="add replId">
        <pc:chgData name="Harsh Aryan" userId="226d50eb7626c0df" providerId="Windows Live" clId="Web-{9BAF396F-A9F3-4D14-87FD-1A8911AFC651}" dt="2020-06-21T15:44:10.898" v="57"/>
        <pc:sldMkLst>
          <pc:docMk/>
          <pc:sldMk cId="2133446498" sldId="1885"/>
        </pc:sldMkLst>
      </pc:sldChg>
      <pc:sldChg chg="add replId">
        <pc:chgData name="Harsh Aryan" userId="226d50eb7626c0df" providerId="Windows Live" clId="Web-{9BAF396F-A9F3-4D14-87FD-1A8911AFC651}" dt="2020-06-21T15:45:13.461" v="62"/>
        <pc:sldMkLst>
          <pc:docMk/>
          <pc:sldMk cId="873381698" sldId="1886"/>
        </pc:sldMkLst>
      </pc:sldChg>
      <pc:sldChg chg="addSp delSp modSp add replId">
        <pc:chgData name="Harsh Aryan" userId="226d50eb7626c0df" providerId="Windows Live" clId="Web-{9BAF396F-A9F3-4D14-87FD-1A8911AFC651}" dt="2020-06-21T15:52:24.102" v="68" actId="1076"/>
        <pc:sldMkLst>
          <pc:docMk/>
          <pc:sldMk cId="3283903794" sldId="1887"/>
        </pc:sldMkLst>
        <pc:picChg chg="add mod">
          <ac:chgData name="Harsh Aryan" userId="226d50eb7626c0df" providerId="Windows Live" clId="Web-{9BAF396F-A9F3-4D14-87FD-1A8911AFC651}" dt="2020-06-21T15:52:24.102" v="68" actId="1076"/>
          <ac:picMkLst>
            <pc:docMk/>
            <pc:sldMk cId="3283903794" sldId="1887"/>
            <ac:picMk id="2" creationId="{D89588C8-8D0E-4155-AED3-723CC59861A3}"/>
          </ac:picMkLst>
        </pc:picChg>
        <pc:picChg chg="del">
          <ac:chgData name="Harsh Aryan" userId="226d50eb7626c0df" providerId="Windows Live" clId="Web-{9BAF396F-A9F3-4D14-87FD-1A8911AFC651}" dt="2020-06-21T15:52:16.759" v="64"/>
          <ac:picMkLst>
            <pc:docMk/>
            <pc:sldMk cId="3283903794" sldId="1887"/>
            <ac:picMk id="5" creationId="{3AAA105B-B312-49AB-A3AA-941B9CAE1454}"/>
          </ac:picMkLst>
        </pc:picChg>
      </pc:sldChg>
      <pc:sldChg chg="addSp delSp modSp add replId">
        <pc:chgData name="Harsh Aryan" userId="226d50eb7626c0df" providerId="Windows Live" clId="Web-{9BAF396F-A9F3-4D14-87FD-1A8911AFC651}" dt="2020-06-21T15:52:50.571" v="74" actId="1076"/>
        <pc:sldMkLst>
          <pc:docMk/>
          <pc:sldMk cId="2008933269" sldId="1888"/>
        </pc:sldMkLst>
        <pc:picChg chg="del">
          <ac:chgData name="Harsh Aryan" userId="226d50eb7626c0df" providerId="Windows Live" clId="Web-{9BAF396F-A9F3-4D14-87FD-1A8911AFC651}" dt="2020-06-21T15:52:42.899" v="70"/>
          <ac:picMkLst>
            <pc:docMk/>
            <pc:sldMk cId="2008933269" sldId="1888"/>
            <ac:picMk id="2" creationId="{D89588C8-8D0E-4155-AED3-723CC59861A3}"/>
          </ac:picMkLst>
        </pc:picChg>
        <pc:picChg chg="add mod">
          <ac:chgData name="Harsh Aryan" userId="226d50eb7626c0df" providerId="Windows Live" clId="Web-{9BAF396F-A9F3-4D14-87FD-1A8911AFC651}" dt="2020-06-21T15:52:50.571" v="74" actId="1076"/>
          <ac:picMkLst>
            <pc:docMk/>
            <pc:sldMk cId="2008933269" sldId="1888"/>
            <ac:picMk id="3" creationId="{0C3A5EE7-DB97-45F5-A8FF-2A3E711FE614}"/>
          </ac:picMkLst>
        </pc:picChg>
      </pc:sldChg>
      <pc:sldChg chg="addSp delSp modSp add replId">
        <pc:chgData name="Harsh Aryan" userId="226d50eb7626c0df" providerId="Windows Live" clId="Web-{9BAF396F-A9F3-4D14-87FD-1A8911AFC651}" dt="2020-06-21T15:54:03.618" v="90" actId="1076"/>
        <pc:sldMkLst>
          <pc:docMk/>
          <pc:sldMk cId="1615928110" sldId="1889"/>
        </pc:sldMkLst>
        <pc:spChg chg="add mod">
          <ac:chgData name="Harsh Aryan" userId="226d50eb7626c0df" providerId="Windows Live" clId="Web-{9BAF396F-A9F3-4D14-87FD-1A8911AFC651}" dt="2020-06-21T15:54:03.618" v="90" actId="1076"/>
          <ac:spMkLst>
            <pc:docMk/>
            <pc:sldMk cId="1615928110" sldId="1889"/>
            <ac:spMk id="3" creationId="{EA2A348A-64EE-4368-8630-F6521CFC405F}"/>
          </ac:spMkLst>
        </pc:spChg>
        <pc:spChg chg="del">
          <ac:chgData name="Harsh Aryan" userId="226d50eb7626c0df" providerId="Windows Live" clId="Web-{9BAF396F-A9F3-4D14-87FD-1A8911AFC651}" dt="2020-06-21T15:53:36.962" v="80"/>
          <ac:spMkLst>
            <pc:docMk/>
            <pc:sldMk cId="1615928110" sldId="1889"/>
            <ac:spMk id="9" creationId="{7AD115A7-39D7-44AA-9923-DEEA96D7C34B}"/>
          </ac:spMkLst>
        </pc:spChg>
        <pc:spChg chg="del">
          <ac:chgData name="Harsh Aryan" userId="226d50eb7626c0df" providerId="Windows Live" clId="Web-{9BAF396F-A9F3-4D14-87FD-1A8911AFC651}" dt="2020-06-21T15:53:36.962" v="79"/>
          <ac:spMkLst>
            <pc:docMk/>
            <pc:sldMk cId="1615928110" sldId="1889"/>
            <ac:spMk id="10" creationId="{798BF7CC-FDA0-4F2E-BE78-4F95D14667BF}"/>
          </ac:spMkLst>
        </pc:spChg>
        <pc:spChg chg="del">
          <ac:chgData name="Harsh Aryan" userId="226d50eb7626c0df" providerId="Windows Live" clId="Web-{9BAF396F-A9F3-4D14-87FD-1A8911AFC651}" dt="2020-06-21T15:53:36.962" v="76"/>
          <ac:spMkLst>
            <pc:docMk/>
            <pc:sldMk cId="1615928110" sldId="1889"/>
            <ac:spMk id="16" creationId="{9C138C6E-26A0-45B1-AFE1-9B95D5C732B8}"/>
          </ac:spMkLst>
        </pc:spChg>
        <pc:picChg chg="add mod">
          <ac:chgData name="Harsh Aryan" userId="226d50eb7626c0df" providerId="Windows Live" clId="Web-{9BAF396F-A9F3-4D14-87FD-1A8911AFC651}" dt="2020-06-21T15:53:43.056" v="86" actId="14100"/>
          <ac:picMkLst>
            <pc:docMk/>
            <pc:sldMk cId="1615928110" sldId="1889"/>
            <ac:picMk id="2" creationId="{5EE7AE97-7443-4A19-BD74-67AC745978D6}"/>
          </ac:picMkLst>
        </pc:picChg>
        <pc:picChg chg="del">
          <ac:chgData name="Harsh Aryan" userId="226d50eb7626c0df" providerId="Windows Live" clId="Web-{9BAF396F-A9F3-4D14-87FD-1A8911AFC651}" dt="2020-06-21T15:53:36.962" v="83"/>
          <ac:picMkLst>
            <pc:docMk/>
            <pc:sldMk cId="1615928110" sldId="1889"/>
            <ac:picMk id="4" creationId="{DF6EC680-8EAB-466C-A652-CB4AF3DE16BB}"/>
          </ac:picMkLst>
        </pc:picChg>
        <pc:picChg chg="del">
          <ac:chgData name="Harsh Aryan" userId="226d50eb7626c0df" providerId="Windows Live" clId="Web-{9BAF396F-A9F3-4D14-87FD-1A8911AFC651}" dt="2020-06-21T15:53:36.962" v="77"/>
          <ac:picMkLst>
            <pc:docMk/>
            <pc:sldMk cId="1615928110" sldId="1889"/>
            <ac:picMk id="13" creationId="{0C73E874-D10A-48D7-A6A2-F11675ABFCC2}"/>
          </ac:picMkLst>
        </pc:picChg>
        <pc:picChg chg="del">
          <ac:chgData name="Harsh Aryan" userId="226d50eb7626c0df" providerId="Windows Live" clId="Web-{9BAF396F-A9F3-4D14-87FD-1A8911AFC651}" dt="2020-06-21T15:53:36.962" v="78"/>
          <ac:picMkLst>
            <pc:docMk/>
            <pc:sldMk cId="1615928110" sldId="1889"/>
            <ac:picMk id="1026" creationId="{7774D578-39C6-485B-8918-3F9B4109A0F8}"/>
          </ac:picMkLst>
        </pc:picChg>
        <pc:cxnChg chg="del">
          <ac:chgData name="Harsh Aryan" userId="226d50eb7626c0df" providerId="Windows Live" clId="Web-{9BAF396F-A9F3-4D14-87FD-1A8911AFC651}" dt="2020-06-21T15:53:36.962" v="82"/>
          <ac:cxnSpMkLst>
            <pc:docMk/>
            <pc:sldMk cId="1615928110" sldId="1889"/>
            <ac:cxnSpMk id="6" creationId="{2C36C765-CD24-402F-8913-7EC5E6BEFF2E}"/>
          </ac:cxnSpMkLst>
        </pc:cxnChg>
        <pc:cxnChg chg="del">
          <ac:chgData name="Harsh Aryan" userId="226d50eb7626c0df" providerId="Windows Live" clId="Web-{9BAF396F-A9F3-4D14-87FD-1A8911AFC651}" dt="2020-06-21T15:53:36.962" v="81"/>
          <ac:cxnSpMkLst>
            <pc:docMk/>
            <pc:sldMk cId="1615928110" sldId="1889"/>
            <ac:cxnSpMk id="8" creationId="{450D88B6-E56A-4344-8286-474FC12D7695}"/>
          </ac:cxnSpMkLst>
        </pc:cxnChg>
      </pc:sldChg>
      <pc:sldChg chg="addSp delSp modSp add replId">
        <pc:chgData name="Harsh Aryan" userId="226d50eb7626c0df" providerId="Windows Live" clId="Web-{9BAF396F-A9F3-4D14-87FD-1A8911AFC651}" dt="2020-06-21T15:55:09.775" v="101" actId="1076"/>
        <pc:sldMkLst>
          <pc:docMk/>
          <pc:sldMk cId="3754752893" sldId="1890"/>
        </pc:sldMkLst>
        <pc:spChg chg="del">
          <ac:chgData name="Harsh Aryan" userId="226d50eb7626c0df" providerId="Windows Live" clId="Web-{9BAF396F-A9F3-4D14-87FD-1A8911AFC651}" dt="2020-06-21T15:55:03.071" v="97"/>
          <ac:spMkLst>
            <pc:docMk/>
            <pc:sldMk cId="3754752893" sldId="1890"/>
            <ac:spMk id="2" creationId="{68686F66-3011-452F-AC7E-901989D99AE0}"/>
          </ac:spMkLst>
        </pc:spChg>
        <pc:spChg chg="del">
          <ac:chgData name="Harsh Aryan" userId="226d50eb7626c0df" providerId="Windows Live" clId="Web-{9BAF396F-A9F3-4D14-87FD-1A8911AFC651}" dt="2020-06-21T15:55:03.025" v="96"/>
          <ac:spMkLst>
            <pc:docMk/>
            <pc:sldMk cId="3754752893" sldId="1890"/>
            <ac:spMk id="3" creationId="{13E5BD58-8C45-4B1F-BB26-1E6F06559A6C}"/>
          </ac:spMkLst>
        </pc:spChg>
        <pc:spChg chg="del">
          <ac:chgData name="Harsh Aryan" userId="226d50eb7626c0df" providerId="Windows Live" clId="Web-{9BAF396F-A9F3-4D14-87FD-1A8911AFC651}" dt="2020-06-21T15:55:02.978" v="94"/>
          <ac:spMkLst>
            <pc:docMk/>
            <pc:sldMk cId="3754752893" sldId="1890"/>
            <ac:spMk id="5" creationId="{B48704F2-6625-44D0-A46E-0D95903106E3}"/>
          </ac:spMkLst>
        </pc:spChg>
        <pc:spChg chg="add mod">
          <ac:chgData name="Harsh Aryan" userId="226d50eb7626c0df" providerId="Windows Live" clId="Web-{9BAF396F-A9F3-4D14-87FD-1A8911AFC651}" dt="2020-06-21T15:55:03.025" v="96"/>
          <ac:spMkLst>
            <pc:docMk/>
            <pc:sldMk cId="3754752893" sldId="1890"/>
            <ac:spMk id="9" creationId="{AF3A15D2-6634-4909-9941-84404C6B7E39}"/>
          </ac:spMkLst>
        </pc:spChg>
        <pc:spChg chg="add mod">
          <ac:chgData name="Harsh Aryan" userId="226d50eb7626c0df" providerId="Windows Live" clId="Web-{9BAF396F-A9F3-4D14-87FD-1A8911AFC651}" dt="2020-06-21T15:55:03.071" v="97"/>
          <ac:spMkLst>
            <pc:docMk/>
            <pc:sldMk cId="3754752893" sldId="1890"/>
            <ac:spMk id="11" creationId="{766BE250-E3CA-491B-8D8C-36590CD26A23}"/>
          </ac:spMkLst>
        </pc:spChg>
        <pc:picChg chg="del">
          <ac:chgData name="Harsh Aryan" userId="226d50eb7626c0df" providerId="Windows Live" clId="Web-{9BAF396F-A9F3-4D14-87FD-1A8911AFC651}" dt="2020-06-21T15:55:02.978" v="95"/>
          <ac:picMkLst>
            <pc:docMk/>
            <pc:sldMk cId="3754752893" sldId="1890"/>
            <ac:picMk id="4" creationId="{0D6BD175-4A14-4A36-BAAE-FCF044C3028B}"/>
          </ac:picMkLst>
        </pc:picChg>
        <pc:picChg chg="del">
          <ac:chgData name="Harsh Aryan" userId="226d50eb7626c0df" providerId="Windows Live" clId="Web-{9BAF396F-A9F3-4D14-87FD-1A8911AFC651}" dt="2020-06-21T15:55:02.978" v="93"/>
          <ac:picMkLst>
            <pc:docMk/>
            <pc:sldMk cId="3754752893" sldId="1890"/>
            <ac:picMk id="6" creationId="{3EAC38B4-FAD2-40BE-B706-13EFFB3EEB9B}"/>
          </ac:picMkLst>
        </pc:picChg>
        <pc:picChg chg="add mod">
          <ac:chgData name="Harsh Aryan" userId="226d50eb7626c0df" providerId="Windows Live" clId="Web-{9BAF396F-A9F3-4D14-87FD-1A8911AFC651}" dt="2020-06-21T15:55:09.775" v="101" actId="1076"/>
          <ac:picMkLst>
            <pc:docMk/>
            <pc:sldMk cId="3754752893" sldId="1890"/>
            <ac:picMk id="12" creationId="{D7547F78-7DD1-432C-A1F0-9E3B3CF73466}"/>
          </ac:picMkLst>
        </pc:picChg>
        <pc:cxnChg chg="del">
          <ac:chgData name="Harsh Aryan" userId="226d50eb7626c0df" providerId="Windows Live" clId="Web-{9BAF396F-A9F3-4D14-87FD-1A8911AFC651}" dt="2020-06-21T15:55:02.978" v="92"/>
          <ac:cxnSpMkLst>
            <pc:docMk/>
            <pc:sldMk cId="3754752893" sldId="1890"/>
            <ac:cxnSpMk id="8" creationId="{79023A11-9F3D-4FC3-8921-7ADA03177E82}"/>
          </ac:cxnSpMkLst>
        </pc:cxnChg>
      </pc:sldChg>
      <pc:sldChg chg="addSp delSp modSp add ord replId">
        <pc:chgData name="Harsh Aryan" userId="226d50eb7626c0df" providerId="Windows Live" clId="Web-{9BAF396F-A9F3-4D14-87FD-1A8911AFC651}" dt="2020-06-21T16:00:08.510" v="154"/>
        <pc:sldMkLst>
          <pc:docMk/>
          <pc:sldMk cId="2101815229" sldId="1891"/>
        </pc:sldMkLst>
        <pc:picChg chg="add mod">
          <ac:chgData name="Harsh Aryan" userId="226d50eb7626c0df" providerId="Windows Live" clId="Web-{9BAF396F-A9F3-4D14-87FD-1A8911AFC651}" dt="2020-06-21T15:55:42.353" v="106" actId="14100"/>
          <ac:picMkLst>
            <pc:docMk/>
            <pc:sldMk cId="2101815229" sldId="1891"/>
            <ac:picMk id="2" creationId="{48858CB1-50A3-417D-9276-4D52DEB7C921}"/>
          </ac:picMkLst>
        </pc:picChg>
        <pc:picChg chg="del">
          <ac:chgData name="Harsh Aryan" userId="226d50eb7626c0df" providerId="Windows Live" clId="Web-{9BAF396F-A9F3-4D14-87FD-1A8911AFC651}" dt="2020-06-21T15:55:37.056" v="103"/>
          <ac:picMkLst>
            <pc:docMk/>
            <pc:sldMk cId="2101815229" sldId="1891"/>
            <ac:picMk id="12" creationId="{D7547F78-7DD1-432C-A1F0-9E3B3CF73466}"/>
          </ac:picMkLst>
        </pc:picChg>
      </pc:sldChg>
      <pc:sldChg chg="add replId">
        <pc:chgData name="Harsh Aryan" userId="226d50eb7626c0df" providerId="Windows Live" clId="Web-{9BAF396F-A9F3-4D14-87FD-1A8911AFC651}" dt="2020-06-21T15:56:01.103" v="107"/>
        <pc:sldMkLst>
          <pc:docMk/>
          <pc:sldMk cId="3125029633" sldId="1892"/>
        </pc:sldMkLst>
      </pc:sldChg>
      <pc:sldChg chg="addSp delSp modSp add replId">
        <pc:chgData name="Harsh Aryan" userId="226d50eb7626c0df" providerId="Windows Live" clId="Web-{9BAF396F-A9F3-4D14-87FD-1A8911AFC651}" dt="2020-06-21T15:57:23.775" v="124" actId="1076"/>
        <pc:sldMkLst>
          <pc:docMk/>
          <pc:sldMk cId="2416969128" sldId="1893"/>
        </pc:sldMkLst>
        <pc:spChg chg="del">
          <ac:chgData name="Harsh Aryan" userId="226d50eb7626c0df" providerId="Windows Live" clId="Web-{9BAF396F-A9F3-4D14-87FD-1A8911AFC651}" dt="2020-06-21T15:57:16.119" v="120"/>
          <ac:spMkLst>
            <pc:docMk/>
            <pc:sldMk cId="2416969128" sldId="1893"/>
            <ac:spMk id="3" creationId="{487FD080-AE63-49BA-8134-81137B8D98F0}"/>
          </ac:spMkLst>
        </pc:spChg>
        <pc:spChg chg="add mod">
          <ac:chgData name="Harsh Aryan" userId="226d50eb7626c0df" providerId="Windows Live" clId="Web-{9BAF396F-A9F3-4D14-87FD-1A8911AFC651}" dt="2020-06-21T15:57:16.119" v="120"/>
          <ac:spMkLst>
            <pc:docMk/>
            <pc:sldMk cId="2416969128" sldId="1893"/>
            <ac:spMk id="5" creationId="{323DC68E-5CE7-4EFD-A49B-0660D5F8800A}"/>
          </ac:spMkLst>
        </pc:spChg>
        <pc:picChg chg="add mod">
          <ac:chgData name="Harsh Aryan" userId="226d50eb7626c0df" providerId="Windows Live" clId="Web-{9BAF396F-A9F3-4D14-87FD-1A8911AFC651}" dt="2020-06-21T15:57:23.775" v="124" actId="1076"/>
          <ac:picMkLst>
            <pc:docMk/>
            <pc:sldMk cId="2416969128" sldId="1893"/>
            <ac:picMk id="6" creationId="{78050853-26D1-4B23-BE97-2EEC54CC3AFE}"/>
          </ac:picMkLst>
        </pc:picChg>
        <pc:picChg chg="del">
          <ac:chgData name="Harsh Aryan" userId="226d50eb7626c0df" providerId="Windows Live" clId="Web-{9BAF396F-A9F3-4D14-87FD-1A8911AFC651}" dt="2020-06-21T15:57:13.337" v="119"/>
          <ac:picMkLst>
            <pc:docMk/>
            <pc:sldMk cId="2416969128" sldId="1893"/>
            <ac:picMk id="5122" creationId="{0F0305B0-000F-4C3C-AB86-5F546E509E1D}"/>
          </ac:picMkLst>
        </pc:picChg>
      </pc:sldChg>
      <pc:sldChg chg="addSp delSp modSp add replId">
        <pc:chgData name="Harsh Aryan" userId="226d50eb7626c0df" providerId="Windows Live" clId="Web-{9BAF396F-A9F3-4D14-87FD-1A8911AFC651}" dt="2020-06-21T15:57:47.963" v="131" actId="1076"/>
        <pc:sldMkLst>
          <pc:docMk/>
          <pc:sldMk cId="458233636" sldId="1894"/>
        </pc:sldMkLst>
        <pc:spChg chg="del">
          <ac:chgData name="Harsh Aryan" userId="226d50eb7626c0df" providerId="Windows Live" clId="Web-{9BAF396F-A9F3-4D14-87FD-1A8911AFC651}" dt="2020-06-21T15:57:41.806" v="127"/>
          <ac:spMkLst>
            <pc:docMk/>
            <pc:sldMk cId="458233636" sldId="1894"/>
            <ac:spMk id="7" creationId="{20A8CECF-6797-4124-B256-814A9BDC6166}"/>
          </ac:spMkLst>
        </pc:spChg>
        <pc:picChg chg="add mod">
          <ac:chgData name="Harsh Aryan" userId="226d50eb7626c0df" providerId="Windows Live" clId="Web-{9BAF396F-A9F3-4D14-87FD-1A8911AFC651}" dt="2020-06-21T15:57:47.963" v="131" actId="1076"/>
          <ac:picMkLst>
            <pc:docMk/>
            <pc:sldMk cId="458233636" sldId="1894"/>
            <ac:picMk id="3" creationId="{BDEB0D4F-339E-46B1-AAAC-F222C44EEAC6}"/>
          </ac:picMkLst>
        </pc:picChg>
        <pc:picChg chg="del">
          <ac:chgData name="Harsh Aryan" userId="226d50eb7626c0df" providerId="Windows Live" clId="Web-{9BAF396F-A9F3-4D14-87FD-1A8911AFC651}" dt="2020-06-21T15:57:41.806" v="126"/>
          <ac:picMkLst>
            <pc:docMk/>
            <pc:sldMk cId="458233636" sldId="1894"/>
            <ac:picMk id="6" creationId="{04AD3452-3676-46D7-B7BB-2E62A915604F}"/>
          </ac:picMkLst>
        </pc:picChg>
      </pc:sldChg>
      <pc:sldChg chg="addSp delSp modSp add replId">
        <pc:chgData name="Harsh Aryan" userId="226d50eb7626c0df" providerId="Windows Live" clId="Web-{9BAF396F-A9F3-4D14-87FD-1A8911AFC651}" dt="2020-06-21T15:58:46.713" v="147" actId="1076"/>
        <pc:sldMkLst>
          <pc:docMk/>
          <pc:sldMk cId="3088152468" sldId="1895"/>
        </pc:sldMkLst>
        <pc:spChg chg="mod">
          <ac:chgData name="Harsh Aryan" userId="226d50eb7626c0df" providerId="Windows Live" clId="Web-{9BAF396F-A9F3-4D14-87FD-1A8911AFC651}" dt="2020-06-21T15:58:32.150" v="140" actId="20577"/>
          <ac:spMkLst>
            <pc:docMk/>
            <pc:sldMk cId="3088152468" sldId="1895"/>
            <ac:spMk id="2" creationId="{2FE7A7CC-3147-4875-99D4-D38C1D956ED7}"/>
          </ac:spMkLst>
        </pc:spChg>
        <pc:spChg chg="del">
          <ac:chgData name="Harsh Aryan" userId="226d50eb7626c0df" providerId="Windows Live" clId="Web-{9BAF396F-A9F3-4D14-87FD-1A8911AFC651}" dt="2020-06-21T15:58:39.822" v="143"/>
          <ac:spMkLst>
            <pc:docMk/>
            <pc:sldMk cId="3088152468" sldId="1895"/>
            <ac:spMk id="5" creationId="{323DC68E-5CE7-4EFD-A49B-0660D5F8800A}"/>
          </ac:spMkLst>
        </pc:spChg>
        <pc:picChg chg="add mod">
          <ac:chgData name="Harsh Aryan" userId="226d50eb7626c0df" providerId="Windows Live" clId="Web-{9BAF396F-A9F3-4D14-87FD-1A8911AFC651}" dt="2020-06-21T15:58:46.713" v="147" actId="1076"/>
          <ac:picMkLst>
            <pc:docMk/>
            <pc:sldMk cId="3088152468" sldId="1895"/>
            <ac:picMk id="3" creationId="{F5466110-002E-4588-B88A-26C8A7E0319B}"/>
          </ac:picMkLst>
        </pc:picChg>
        <pc:picChg chg="del">
          <ac:chgData name="Harsh Aryan" userId="226d50eb7626c0df" providerId="Windows Live" clId="Web-{9BAF396F-A9F3-4D14-87FD-1A8911AFC651}" dt="2020-06-21T15:58:28.166" v="133"/>
          <ac:picMkLst>
            <pc:docMk/>
            <pc:sldMk cId="3088152468" sldId="1895"/>
            <ac:picMk id="6" creationId="{78050853-26D1-4B23-BE97-2EEC54CC3AFE}"/>
          </ac:picMkLst>
        </pc:picChg>
      </pc:sldChg>
      <pc:sldChg chg="addSp delSp modSp add replId">
        <pc:chgData name="Harsh Aryan" userId="226d50eb7626c0df" providerId="Windows Live" clId="Web-{9BAF396F-A9F3-4D14-87FD-1A8911AFC651}" dt="2020-06-21T16:00:01.182" v="153" actId="1076"/>
        <pc:sldMkLst>
          <pc:docMk/>
          <pc:sldMk cId="3533315753" sldId="1896"/>
        </pc:sldMkLst>
        <pc:picChg chg="del">
          <ac:chgData name="Harsh Aryan" userId="226d50eb7626c0df" providerId="Windows Live" clId="Web-{9BAF396F-A9F3-4D14-87FD-1A8911AFC651}" dt="2020-06-21T15:59:50.307" v="149"/>
          <ac:picMkLst>
            <pc:docMk/>
            <pc:sldMk cId="3533315753" sldId="1896"/>
            <ac:picMk id="2" creationId="{48858CB1-50A3-417D-9276-4D52DEB7C921}"/>
          </ac:picMkLst>
        </pc:picChg>
        <pc:picChg chg="add mod">
          <ac:chgData name="Harsh Aryan" userId="226d50eb7626c0df" providerId="Windows Live" clId="Web-{9BAF396F-A9F3-4D14-87FD-1A8911AFC651}" dt="2020-06-21T16:00:01.182" v="153" actId="1076"/>
          <ac:picMkLst>
            <pc:docMk/>
            <pc:sldMk cId="3533315753" sldId="1896"/>
            <ac:picMk id="3" creationId="{F849B3F9-721D-4143-9D97-B8F790E06626}"/>
          </ac:picMkLst>
        </pc:picChg>
      </pc:sldChg>
      <pc:sldChg chg="addSp delSp modSp add replId">
        <pc:chgData name="Harsh Aryan" userId="226d50eb7626c0df" providerId="Windows Live" clId="Web-{9BAF396F-A9F3-4D14-87FD-1A8911AFC651}" dt="2020-06-21T16:00:45.275" v="160" actId="1076"/>
        <pc:sldMkLst>
          <pc:docMk/>
          <pc:sldMk cId="3800971579" sldId="1897"/>
        </pc:sldMkLst>
        <pc:picChg chg="del">
          <ac:chgData name="Harsh Aryan" userId="226d50eb7626c0df" providerId="Windows Live" clId="Web-{9BAF396F-A9F3-4D14-87FD-1A8911AFC651}" dt="2020-06-21T16:00:37.713" v="156"/>
          <ac:picMkLst>
            <pc:docMk/>
            <pc:sldMk cId="3800971579" sldId="1897"/>
            <ac:picMk id="3" creationId="{F5466110-002E-4588-B88A-26C8A7E0319B}"/>
          </ac:picMkLst>
        </pc:picChg>
        <pc:picChg chg="add mod">
          <ac:chgData name="Harsh Aryan" userId="226d50eb7626c0df" providerId="Windows Live" clId="Web-{9BAF396F-A9F3-4D14-87FD-1A8911AFC651}" dt="2020-06-21T16:00:45.275" v="160" actId="1076"/>
          <ac:picMkLst>
            <pc:docMk/>
            <pc:sldMk cId="3800971579" sldId="1897"/>
            <ac:picMk id="4" creationId="{F4177821-1A85-45E9-B7EC-37722506EF92}"/>
          </ac:picMkLst>
        </pc:picChg>
      </pc:sldChg>
      <pc:sldChg chg="addSp delSp modSp add replId">
        <pc:chgData name="Harsh Aryan" userId="226d50eb7626c0df" providerId="Windows Live" clId="Web-{9BAF396F-A9F3-4D14-87FD-1A8911AFC651}" dt="2020-06-21T16:03:25.010" v="186" actId="14100"/>
        <pc:sldMkLst>
          <pc:docMk/>
          <pc:sldMk cId="924155425" sldId="1898"/>
        </pc:sldMkLst>
        <pc:picChg chg="del">
          <ac:chgData name="Harsh Aryan" userId="226d50eb7626c0df" providerId="Windows Live" clId="Web-{9BAF396F-A9F3-4D14-87FD-1A8911AFC651}" dt="2020-06-21T16:03:18.776" v="183"/>
          <ac:picMkLst>
            <pc:docMk/>
            <pc:sldMk cId="924155425" sldId="1898"/>
            <ac:picMk id="3" creationId="{BDEB0D4F-339E-46B1-AAAC-F222C44EEAC6}"/>
          </ac:picMkLst>
        </pc:picChg>
        <pc:picChg chg="add mod">
          <ac:chgData name="Harsh Aryan" userId="226d50eb7626c0df" providerId="Windows Live" clId="Web-{9BAF396F-A9F3-4D14-87FD-1A8911AFC651}" dt="2020-06-21T16:03:25.010" v="186" actId="14100"/>
          <ac:picMkLst>
            <pc:docMk/>
            <pc:sldMk cId="924155425" sldId="1898"/>
            <ac:picMk id="4" creationId="{608EC67A-971C-4669-8201-D32D172C2BBD}"/>
          </ac:picMkLst>
        </pc:picChg>
      </pc:sldChg>
      <pc:sldChg chg="addSp delSp modSp add replId">
        <pc:chgData name="Harsh Aryan" userId="226d50eb7626c0df" providerId="Windows Live" clId="Web-{9BAF396F-A9F3-4D14-87FD-1A8911AFC651}" dt="2020-06-21T16:03:48.495" v="192" actId="1076"/>
        <pc:sldMkLst>
          <pc:docMk/>
          <pc:sldMk cId="2095679590" sldId="1899"/>
        </pc:sldMkLst>
        <pc:picChg chg="add mod">
          <ac:chgData name="Harsh Aryan" userId="226d50eb7626c0df" providerId="Windows Live" clId="Web-{9BAF396F-A9F3-4D14-87FD-1A8911AFC651}" dt="2020-06-21T16:03:48.495" v="192" actId="1076"/>
          <ac:picMkLst>
            <pc:docMk/>
            <pc:sldMk cId="2095679590" sldId="1899"/>
            <ac:picMk id="3" creationId="{6066A0AB-4BA5-49CD-B10E-2141CD1AB535}"/>
          </ac:picMkLst>
        </pc:picChg>
        <pc:picChg chg="del">
          <ac:chgData name="Harsh Aryan" userId="226d50eb7626c0df" providerId="Windows Live" clId="Web-{9BAF396F-A9F3-4D14-87FD-1A8911AFC651}" dt="2020-06-21T16:03:40.760" v="188"/>
          <ac:picMkLst>
            <pc:docMk/>
            <pc:sldMk cId="2095679590" sldId="1899"/>
            <ac:picMk id="4" creationId="{608EC67A-971C-4669-8201-D32D172C2BBD}"/>
          </ac:picMkLst>
        </pc:picChg>
      </pc:sldChg>
      <pc:sldChg chg="addSp delSp modSp add replId">
        <pc:chgData name="Harsh Aryan" userId="226d50eb7626c0df" providerId="Windows Live" clId="Web-{9BAF396F-A9F3-4D14-87FD-1A8911AFC651}" dt="2020-06-21T16:04:56.604" v="199" actId="14100"/>
        <pc:sldMkLst>
          <pc:docMk/>
          <pc:sldMk cId="3942866009" sldId="1900"/>
        </pc:sldMkLst>
        <pc:picChg chg="del">
          <ac:chgData name="Harsh Aryan" userId="226d50eb7626c0df" providerId="Windows Live" clId="Web-{9BAF396F-A9F3-4D14-87FD-1A8911AFC651}" dt="2020-06-21T16:04:27.604" v="194"/>
          <ac:picMkLst>
            <pc:docMk/>
            <pc:sldMk cId="3942866009" sldId="1900"/>
            <ac:picMk id="3" creationId="{BDEB0D4F-339E-46B1-AAAC-F222C44EEAC6}"/>
          </ac:picMkLst>
        </pc:picChg>
        <pc:picChg chg="add mod">
          <ac:chgData name="Harsh Aryan" userId="226d50eb7626c0df" providerId="Windows Live" clId="Web-{9BAF396F-A9F3-4D14-87FD-1A8911AFC651}" dt="2020-06-21T16:04:56.604" v="199" actId="14100"/>
          <ac:picMkLst>
            <pc:docMk/>
            <pc:sldMk cId="3942866009" sldId="1900"/>
            <ac:picMk id="4" creationId="{D4B8C813-F4B0-46BA-AEB7-C15EC112FA56}"/>
          </ac:picMkLst>
        </pc:picChg>
      </pc:sldChg>
      <pc:sldChg chg="addSp delSp modSp add replId">
        <pc:chgData name="Harsh Aryan" userId="226d50eb7626c0df" providerId="Windows Live" clId="Web-{9BAF396F-A9F3-4D14-87FD-1A8911AFC651}" dt="2020-06-21T16:05:11.261" v="205" actId="14100"/>
        <pc:sldMkLst>
          <pc:docMk/>
          <pc:sldMk cId="1358843467" sldId="1901"/>
        </pc:sldMkLst>
        <pc:picChg chg="add mod">
          <ac:chgData name="Harsh Aryan" userId="226d50eb7626c0df" providerId="Windows Live" clId="Web-{9BAF396F-A9F3-4D14-87FD-1A8911AFC651}" dt="2020-06-21T16:05:11.261" v="205" actId="14100"/>
          <ac:picMkLst>
            <pc:docMk/>
            <pc:sldMk cId="1358843467" sldId="1901"/>
            <ac:picMk id="3" creationId="{8045C91D-D063-486C-8231-5E3AC0C35916}"/>
          </ac:picMkLst>
        </pc:picChg>
        <pc:picChg chg="del">
          <ac:chgData name="Harsh Aryan" userId="226d50eb7626c0df" providerId="Windows Live" clId="Web-{9BAF396F-A9F3-4D14-87FD-1A8911AFC651}" dt="2020-06-21T16:05:00.807" v="201"/>
          <ac:picMkLst>
            <pc:docMk/>
            <pc:sldMk cId="1358843467" sldId="1901"/>
            <ac:picMk id="4" creationId="{D4B8C813-F4B0-46BA-AEB7-C15EC112FA56}"/>
          </ac:picMkLst>
        </pc:picChg>
      </pc:sldChg>
      <pc:sldChg chg="addSp delSp modSp add replId">
        <pc:chgData name="Harsh Aryan" userId="226d50eb7626c0df" providerId="Windows Live" clId="Web-{9BAF396F-A9F3-4D14-87FD-1A8911AFC651}" dt="2020-06-21T16:06:14.729" v="273" actId="20577"/>
        <pc:sldMkLst>
          <pc:docMk/>
          <pc:sldMk cId="4222007930" sldId="1902"/>
        </pc:sldMkLst>
        <pc:spChg chg="mod">
          <ac:chgData name="Harsh Aryan" userId="226d50eb7626c0df" providerId="Windows Live" clId="Web-{9BAF396F-A9F3-4D14-87FD-1A8911AFC651}" dt="2020-06-21T16:06:14.729" v="273" actId="20577"/>
          <ac:spMkLst>
            <pc:docMk/>
            <pc:sldMk cId="4222007930" sldId="1902"/>
            <ac:spMk id="2" creationId="{2FE7A7CC-3147-4875-99D4-D38C1D956ED7}"/>
          </ac:spMkLst>
        </pc:spChg>
        <pc:picChg chg="add mod">
          <ac:chgData name="Harsh Aryan" userId="226d50eb7626c0df" providerId="Windows Live" clId="Web-{9BAF396F-A9F3-4D14-87FD-1A8911AFC651}" dt="2020-06-21T16:05:43.011" v="211" actId="1076"/>
          <ac:picMkLst>
            <pc:docMk/>
            <pc:sldMk cId="4222007930" sldId="1902"/>
            <ac:picMk id="3" creationId="{3BEFD0EF-49B6-4E4B-AFF4-460B2972D205}"/>
          </ac:picMkLst>
        </pc:picChg>
        <pc:picChg chg="del">
          <ac:chgData name="Harsh Aryan" userId="226d50eb7626c0df" providerId="Windows Live" clId="Web-{9BAF396F-A9F3-4D14-87FD-1A8911AFC651}" dt="2020-06-21T16:05:31.011" v="207"/>
          <ac:picMkLst>
            <pc:docMk/>
            <pc:sldMk cId="4222007930" sldId="1902"/>
            <ac:picMk id="4" creationId="{F4177821-1A85-45E9-B7EC-37722506EF92}"/>
          </ac:picMkLst>
        </pc:picChg>
      </pc:sldChg>
      <pc:sldChg chg="addSp delSp modSp add replId">
        <pc:chgData name="Harsh Aryan" userId="226d50eb7626c0df" providerId="Windows Live" clId="Web-{9BAF396F-A9F3-4D14-87FD-1A8911AFC651}" dt="2020-06-21T16:07:22.605" v="282" actId="1076"/>
        <pc:sldMkLst>
          <pc:docMk/>
          <pc:sldMk cId="2961594081" sldId="1903"/>
        </pc:sldMkLst>
        <pc:picChg chg="del">
          <ac:chgData name="Harsh Aryan" userId="226d50eb7626c0df" providerId="Windows Live" clId="Web-{9BAF396F-A9F3-4D14-87FD-1A8911AFC651}" dt="2020-06-21T16:07:09.761" v="277"/>
          <ac:picMkLst>
            <pc:docMk/>
            <pc:sldMk cId="2961594081" sldId="1903"/>
            <ac:picMk id="3" creationId="{BDEB0D4F-339E-46B1-AAAC-F222C44EEAC6}"/>
          </ac:picMkLst>
        </pc:picChg>
        <pc:picChg chg="add mod">
          <ac:chgData name="Harsh Aryan" userId="226d50eb7626c0df" providerId="Windows Live" clId="Web-{9BAF396F-A9F3-4D14-87FD-1A8911AFC651}" dt="2020-06-21T16:07:22.605" v="282" actId="1076"/>
          <ac:picMkLst>
            <pc:docMk/>
            <pc:sldMk cId="2961594081" sldId="1903"/>
            <ac:picMk id="4" creationId="{4D7C56D0-2393-4668-9CFC-C408E0CBF48F}"/>
          </ac:picMkLst>
        </pc:picChg>
      </pc:sldChg>
      <pc:sldChg chg="addSp delSp modSp add replId">
        <pc:chgData name="Harsh Aryan" userId="226d50eb7626c0df" providerId="Windows Live" clId="Web-{9BAF396F-A9F3-4D14-87FD-1A8911AFC651}" dt="2020-06-21T16:10:24.652" v="294" actId="14100"/>
        <pc:sldMkLst>
          <pc:docMk/>
          <pc:sldMk cId="132837798" sldId="1904"/>
        </pc:sldMkLst>
        <pc:picChg chg="del">
          <ac:chgData name="Harsh Aryan" userId="226d50eb7626c0df" providerId="Windows Live" clId="Web-{9BAF396F-A9F3-4D14-87FD-1A8911AFC651}" dt="2020-06-21T16:08:55.886" v="284"/>
          <ac:picMkLst>
            <pc:docMk/>
            <pc:sldMk cId="132837798" sldId="1904"/>
            <ac:picMk id="3" creationId="{6066A0AB-4BA5-49CD-B10E-2141CD1AB535}"/>
          </ac:picMkLst>
        </pc:picChg>
        <pc:picChg chg="add del mod">
          <ac:chgData name="Harsh Aryan" userId="226d50eb7626c0df" providerId="Windows Live" clId="Web-{9BAF396F-A9F3-4D14-87FD-1A8911AFC651}" dt="2020-06-21T16:09:45.168" v="289"/>
          <ac:picMkLst>
            <pc:docMk/>
            <pc:sldMk cId="132837798" sldId="1904"/>
            <ac:picMk id="4" creationId="{C8C9D21B-E7FE-4C5F-9D44-1DAC39A6F264}"/>
          </ac:picMkLst>
        </pc:picChg>
        <pc:picChg chg="add mod">
          <ac:chgData name="Harsh Aryan" userId="226d50eb7626c0df" providerId="Windows Live" clId="Web-{9BAF396F-A9F3-4D14-87FD-1A8911AFC651}" dt="2020-06-21T16:10:24.652" v="294" actId="14100"/>
          <ac:picMkLst>
            <pc:docMk/>
            <pc:sldMk cId="132837798" sldId="1904"/>
            <ac:picMk id="5" creationId="{3B9DC327-77AB-4716-9553-81272A851A6A}"/>
          </ac:picMkLst>
        </pc:picChg>
      </pc:sldChg>
      <pc:sldChg chg="addSp delSp modSp add replId">
        <pc:chgData name="Harsh Aryan" userId="226d50eb7626c0df" providerId="Windows Live" clId="Web-{9BAF396F-A9F3-4D14-87FD-1A8911AFC651}" dt="2020-06-21T16:12:54.980" v="309"/>
        <pc:sldMkLst>
          <pc:docMk/>
          <pc:sldMk cId="2264411530" sldId="1905"/>
        </pc:sldMkLst>
        <pc:spChg chg="add mod ord">
          <ac:chgData name="Harsh Aryan" userId="226d50eb7626c0df" providerId="Windows Live" clId="Web-{9BAF396F-A9F3-4D14-87FD-1A8911AFC651}" dt="2020-06-21T16:12:54.980" v="309"/>
          <ac:spMkLst>
            <pc:docMk/>
            <pc:sldMk cId="2264411530" sldId="1905"/>
            <ac:spMk id="5" creationId="{3F417363-329D-44C4-91B3-AE27D83C5A0C}"/>
          </ac:spMkLst>
        </pc:spChg>
        <pc:picChg chg="del">
          <ac:chgData name="Harsh Aryan" userId="226d50eb7626c0df" providerId="Windows Live" clId="Web-{9BAF396F-A9F3-4D14-87FD-1A8911AFC651}" dt="2020-06-21T16:12:03.668" v="296"/>
          <ac:picMkLst>
            <pc:docMk/>
            <pc:sldMk cId="2264411530" sldId="1905"/>
            <ac:picMk id="3" creationId="{6066A0AB-4BA5-49CD-B10E-2141CD1AB535}"/>
          </ac:picMkLst>
        </pc:picChg>
        <pc:picChg chg="add mod">
          <ac:chgData name="Harsh Aryan" userId="226d50eb7626c0df" providerId="Windows Live" clId="Web-{9BAF396F-A9F3-4D14-87FD-1A8911AFC651}" dt="2020-06-21T16:12:41.105" v="305" actId="1076"/>
          <ac:picMkLst>
            <pc:docMk/>
            <pc:sldMk cId="2264411530" sldId="1905"/>
            <ac:picMk id="4" creationId="{96BE6F0B-F66A-4CBE-93B5-E45D8969BD63}"/>
          </ac:picMkLst>
        </pc:picChg>
      </pc:sldChg>
      <pc:sldChg chg="addSp delSp modSp add ord replId">
        <pc:chgData name="Harsh Aryan" userId="226d50eb7626c0df" providerId="Windows Live" clId="Web-{9BAF396F-A9F3-4D14-87FD-1A8911AFC651}" dt="2020-06-21T16:15:06.653" v="330"/>
        <pc:sldMkLst>
          <pc:docMk/>
          <pc:sldMk cId="3542410161" sldId="1906"/>
        </pc:sldMkLst>
        <pc:spChg chg="mod">
          <ac:chgData name="Harsh Aryan" userId="226d50eb7626c0df" providerId="Windows Live" clId="Web-{9BAF396F-A9F3-4D14-87FD-1A8911AFC651}" dt="2020-06-21T16:14:46.200" v="327" actId="1076"/>
          <ac:spMkLst>
            <pc:docMk/>
            <pc:sldMk cId="3542410161" sldId="1906"/>
            <ac:spMk id="2" creationId="{2FE7A7CC-3147-4875-99D4-D38C1D956ED7}"/>
          </ac:spMkLst>
        </pc:spChg>
        <pc:spChg chg="mod">
          <ac:chgData name="Harsh Aryan" userId="226d50eb7626c0df" providerId="Windows Live" clId="Web-{9BAF396F-A9F3-4D14-87FD-1A8911AFC651}" dt="2020-06-21T16:14:43.137" v="326" actId="14100"/>
          <ac:spMkLst>
            <pc:docMk/>
            <pc:sldMk cId="3542410161" sldId="1906"/>
            <ac:spMk id="5" creationId="{3F417363-329D-44C4-91B3-AE27D83C5A0C}"/>
          </ac:spMkLst>
        </pc:spChg>
        <pc:picChg chg="add mod">
          <ac:chgData name="Harsh Aryan" userId="226d50eb7626c0df" providerId="Windows Live" clId="Web-{9BAF396F-A9F3-4D14-87FD-1A8911AFC651}" dt="2020-06-21T16:14:27.903" v="323" actId="1076"/>
          <ac:picMkLst>
            <pc:docMk/>
            <pc:sldMk cId="3542410161" sldId="1906"/>
            <ac:picMk id="3" creationId="{0D00C37F-0260-4661-88C7-AC594F278386}"/>
          </ac:picMkLst>
        </pc:picChg>
        <pc:picChg chg="del">
          <ac:chgData name="Harsh Aryan" userId="226d50eb7626c0df" providerId="Windows Live" clId="Web-{9BAF396F-A9F3-4D14-87FD-1A8911AFC651}" dt="2020-06-21T16:13:58.387" v="312"/>
          <ac:picMkLst>
            <pc:docMk/>
            <pc:sldMk cId="3542410161" sldId="1906"/>
            <ac:picMk id="4" creationId="{96BE6F0B-F66A-4CBE-93B5-E45D8969BD63}"/>
          </ac:picMkLst>
        </pc:picChg>
      </pc:sldChg>
      <pc:sldChg chg="addSp modSp add replId">
        <pc:chgData name="Harsh Aryan" userId="226d50eb7626c0df" providerId="Windows Live" clId="Web-{9BAF396F-A9F3-4D14-87FD-1A8911AFC651}" dt="2020-06-21T16:25:06.935" v="334" actId="14100"/>
        <pc:sldMkLst>
          <pc:docMk/>
          <pc:sldMk cId="193436157" sldId="1907"/>
        </pc:sldMkLst>
        <pc:picChg chg="add mod">
          <ac:chgData name="Harsh Aryan" userId="226d50eb7626c0df" providerId="Windows Live" clId="Web-{9BAF396F-A9F3-4D14-87FD-1A8911AFC651}" dt="2020-06-21T16:25:06.935" v="334" actId="14100"/>
          <ac:picMkLst>
            <pc:docMk/>
            <pc:sldMk cId="193436157" sldId="1907"/>
            <ac:picMk id="3" creationId="{A818E234-55D5-4A8F-9247-A820FD3925DC}"/>
          </ac:picMkLst>
        </pc:picChg>
      </pc:sldChg>
    </pc:docChg>
  </pc:docChgLst>
  <pc:docChgLst>
    <pc:chgData name="Vedant Bahel" userId="359cab12dc5cf72d" providerId="LiveId" clId="{F6BD0B35-5BD9-4F89-AFFE-CA7E263F1F77}"/>
    <pc:docChg chg="custSel addSld delSld modSld modSection">
      <pc:chgData name="Vedant Bahel" userId="359cab12dc5cf72d" providerId="LiveId" clId="{F6BD0B35-5BD9-4F89-AFFE-CA7E263F1F77}" dt="2020-06-25T16:43:23.617" v="1219"/>
      <pc:docMkLst>
        <pc:docMk/>
      </pc:docMkLst>
      <pc:sldChg chg="del">
        <pc:chgData name="Vedant Bahel" userId="359cab12dc5cf72d" providerId="LiveId" clId="{F6BD0B35-5BD9-4F89-AFFE-CA7E263F1F77}" dt="2020-06-25T05:40:17.282" v="125" actId="47"/>
        <pc:sldMkLst>
          <pc:docMk/>
          <pc:sldMk cId="2402828649" sldId="1532"/>
        </pc:sldMkLst>
      </pc:sldChg>
      <pc:sldChg chg="modSp mod">
        <pc:chgData name="Vedant Bahel" userId="359cab12dc5cf72d" providerId="LiveId" clId="{F6BD0B35-5BD9-4F89-AFFE-CA7E263F1F77}" dt="2020-06-25T05:39:06.800" v="14" actId="20577"/>
        <pc:sldMkLst>
          <pc:docMk/>
          <pc:sldMk cId="2669596626" sldId="1858"/>
        </pc:sldMkLst>
        <pc:spChg chg="mod">
          <ac:chgData name="Vedant Bahel" userId="359cab12dc5cf72d" providerId="LiveId" clId="{F6BD0B35-5BD9-4F89-AFFE-CA7E263F1F77}" dt="2020-06-25T05:39:06.800" v="14" actId="20577"/>
          <ac:spMkLst>
            <pc:docMk/>
            <pc:sldMk cId="2669596626" sldId="1858"/>
            <ac:spMk id="5" creationId="{00000000-0000-0000-0000-000000000000}"/>
          </ac:spMkLst>
        </pc:spChg>
      </pc:sldChg>
      <pc:sldChg chg="del">
        <pc:chgData name="Vedant Bahel" userId="359cab12dc5cf72d" providerId="LiveId" clId="{F6BD0B35-5BD9-4F89-AFFE-CA7E263F1F77}" dt="2020-06-25T05:40:22.775" v="130" actId="47"/>
        <pc:sldMkLst>
          <pc:docMk/>
          <pc:sldMk cId="3014329576" sldId="1859"/>
        </pc:sldMkLst>
      </pc:sldChg>
      <pc:sldChg chg="del">
        <pc:chgData name="Vedant Bahel" userId="359cab12dc5cf72d" providerId="LiveId" clId="{F6BD0B35-5BD9-4F89-AFFE-CA7E263F1F77}" dt="2020-06-25T05:40:14.506" v="117" actId="47"/>
        <pc:sldMkLst>
          <pc:docMk/>
          <pc:sldMk cId="1132146471" sldId="1860"/>
        </pc:sldMkLst>
      </pc:sldChg>
      <pc:sldChg chg="modSp mod">
        <pc:chgData name="Vedant Bahel" userId="359cab12dc5cf72d" providerId="LiveId" clId="{F6BD0B35-5BD9-4F89-AFFE-CA7E263F1F77}" dt="2020-06-25T05:39:17.802" v="37" actId="20577"/>
        <pc:sldMkLst>
          <pc:docMk/>
          <pc:sldMk cId="3952865443" sldId="1862"/>
        </pc:sldMkLst>
        <pc:spChg chg="mod">
          <ac:chgData name="Vedant Bahel" userId="359cab12dc5cf72d" providerId="LiveId" clId="{F6BD0B35-5BD9-4F89-AFFE-CA7E263F1F77}" dt="2020-06-25T05:39:17.802" v="37" actId="20577"/>
          <ac:spMkLst>
            <pc:docMk/>
            <pc:sldMk cId="3952865443" sldId="1862"/>
            <ac:spMk id="2" creationId="{E5B731B1-0637-4E79-9F47-5DCCB523139D}"/>
          </ac:spMkLst>
        </pc:spChg>
      </pc:sldChg>
      <pc:sldChg chg="del">
        <pc:chgData name="Vedant Bahel" userId="359cab12dc5cf72d" providerId="LiveId" clId="{F6BD0B35-5BD9-4F89-AFFE-CA7E263F1F77}" dt="2020-06-25T05:40:26.370" v="134" actId="47"/>
        <pc:sldMkLst>
          <pc:docMk/>
          <pc:sldMk cId="1923246142" sldId="1863"/>
        </pc:sldMkLst>
      </pc:sldChg>
      <pc:sldChg chg="del">
        <pc:chgData name="Vedant Bahel" userId="359cab12dc5cf72d" providerId="LiveId" clId="{F6BD0B35-5BD9-4F89-AFFE-CA7E263F1F77}" dt="2020-06-25T05:40:06.649" v="98" actId="47"/>
        <pc:sldMkLst>
          <pc:docMk/>
          <pc:sldMk cId="3051985379" sldId="1864"/>
        </pc:sldMkLst>
      </pc:sldChg>
      <pc:sldChg chg="del">
        <pc:chgData name="Vedant Bahel" userId="359cab12dc5cf72d" providerId="LiveId" clId="{F6BD0B35-5BD9-4F89-AFFE-CA7E263F1F77}" dt="2020-06-25T05:40:07.752" v="100" actId="47"/>
        <pc:sldMkLst>
          <pc:docMk/>
          <pc:sldMk cId="65178712" sldId="1865"/>
        </pc:sldMkLst>
      </pc:sldChg>
      <pc:sldChg chg="del">
        <pc:chgData name="Vedant Bahel" userId="359cab12dc5cf72d" providerId="LiveId" clId="{F6BD0B35-5BD9-4F89-AFFE-CA7E263F1F77}" dt="2020-06-25T05:40:25.684" v="133" actId="47"/>
        <pc:sldMkLst>
          <pc:docMk/>
          <pc:sldMk cId="4284738523" sldId="1866"/>
        </pc:sldMkLst>
      </pc:sldChg>
      <pc:sldChg chg="del">
        <pc:chgData name="Vedant Bahel" userId="359cab12dc5cf72d" providerId="LiveId" clId="{F6BD0B35-5BD9-4F89-AFFE-CA7E263F1F77}" dt="2020-06-25T05:40:07.309" v="99" actId="47"/>
        <pc:sldMkLst>
          <pc:docMk/>
          <pc:sldMk cId="3516341643" sldId="1867"/>
        </pc:sldMkLst>
      </pc:sldChg>
      <pc:sldChg chg="del">
        <pc:chgData name="Vedant Bahel" userId="359cab12dc5cf72d" providerId="LiveId" clId="{F6BD0B35-5BD9-4F89-AFFE-CA7E263F1F77}" dt="2020-06-25T05:40:08.153" v="101" actId="47"/>
        <pc:sldMkLst>
          <pc:docMk/>
          <pc:sldMk cId="2757874023" sldId="1868"/>
        </pc:sldMkLst>
      </pc:sldChg>
      <pc:sldChg chg="del">
        <pc:chgData name="Vedant Bahel" userId="359cab12dc5cf72d" providerId="LiveId" clId="{F6BD0B35-5BD9-4F89-AFFE-CA7E263F1F77}" dt="2020-06-25T05:40:23.910" v="131" actId="47"/>
        <pc:sldMkLst>
          <pc:docMk/>
          <pc:sldMk cId="2928682287" sldId="1869"/>
        </pc:sldMkLst>
      </pc:sldChg>
      <pc:sldChg chg="del">
        <pc:chgData name="Vedant Bahel" userId="359cab12dc5cf72d" providerId="LiveId" clId="{F6BD0B35-5BD9-4F89-AFFE-CA7E263F1F77}" dt="2020-06-25T05:40:08.492" v="102" actId="47"/>
        <pc:sldMkLst>
          <pc:docMk/>
          <pc:sldMk cId="1491262572" sldId="1870"/>
        </pc:sldMkLst>
      </pc:sldChg>
      <pc:sldChg chg="del">
        <pc:chgData name="Vedant Bahel" userId="359cab12dc5cf72d" providerId="LiveId" clId="{F6BD0B35-5BD9-4F89-AFFE-CA7E263F1F77}" dt="2020-06-25T05:40:16.707" v="123" actId="47"/>
        <pc:sldMkLst>
          <pc:docMk/>
          <pc:sldMk cId="1165549682" sldId="1871"/>
        </pc:sldMkLst>
      </pc:sldChg>
      <pc:sldChg chg="del">
        <pc:chgData name="Vedant Bahel" userId="359cab12dc5cf72d" providerId="LiveId" clId="{F6BD0B35-5BD9-4F89-AFFE-CA7E263F1F77}" dt="2020-06-25T05:40:16.111" v="121" actId="47"/>
        <pc:sldMkLst>
          <pc:docMk/>
          <pc:sldMk cId="1000102110" sldId="1872"/>
        </pc:sldMkLst>
      </pc:sldChg>
      <pc:sldChg chg="addSp modSp mod">
        <pc:chgData name="Vedant Bahel" userId="359cab12dc5cf72d" providerId="LiveId" clId="{F6BD0B35-5BD9-4F89-AFFE-CA7E263F1F77}" dt="2020-06-25T15:06:18.943" v="1053" actId="404"/>
        <pc:sldMkLst>
          <pc:docMk/>
          <pc:sldMk cId="3517002368" sldId="1873"/>
        </pc:sldMkLst>
        <pc:spChg chg="mod">
          <ac:chgData name="Vedant Bahel" userId="359cab12dc5cf72d" providerId="LiveId" clId="{F6BD0B35-5BD9-4F89-AFFE-CA7E263F1F77}" dt="2020-06-25T05:40:42.710" v="156" actId="20577"/>
          <ac:spMkLst>
            <pc:docMk/>
            <pc:sldMk cId="3517002368" sldId="1873"/>
            <ac:spMk id="2" creationId="{E5B731B1-0637-4E79-9F47-5DCCB523139D}"/>
          </ac:spMkLst>
        </pc:spChg>
        <pc:spChg chg="add mod">
          <ac:chgData name="Vedant Bahel" userId="359cab12dc5cf72d" providerId="LiveId" clId="{F6BD0B35-5BD9-4F89-AFFE-CA7E263F1F77}" dt="2020-06-25T15:06:18.943" v="1053" actId="404"/>
          <ac:spMkLst>
            <pc:docMk/>
            <pc:sldMk cId="3517002368" sldId="1873"/>
            <ac:spMk id="3" creationId="{B68209C3-76A7-4DB1-A7D5-4FEAC653ECF7}"/>
          </ac:spMkLst>
        </pc:spChg>
      </pc:sldChg>
      <pc:sldChg chg="del">
        <pc:chgData name="Vedant Bahel" userId="359cab12dc5cf72d" providerId="LiveId" clId="{F6BD0B35-5BD9-4F89-AFFE-CA7E263F1F77}" dt="2020-06-25T05:40:06.026" v="97" actId="47"/>
        <pc:sldMkLst>
          <pc:docMk/>
          <pc:sldMk cId="1893650254" sldId="1877"/>
        </pc:sldMkLst>
      </pc:sldChg>
      <pc:sldChg chg="del">
        <pc:chgData name="Vedant Bahel" userId="359cab12dc5cf72d" providerId="LiveId" clId="{F6BD0B35-5BD9-4F89-AFFE-CA7E263F1F77}" dt="2020-06-25T05:40:08.956" v="103" actId="47"/>
        <pc:sldMkLst>
          <pc:docMk/>
          <pc:sldMk cId="4042072024" sldId="1878"/>
        </pc:sldMkLst>
      </pc:sldChg>
      <pc:sldChg chg="del">
        <pc:chgData name="Vedant Bahel" userId="359cab12dc5cf72d" providerId="LiveId" clId="{F6BD0B35-5BD9-4F89-AFFE-CA7E263F1F77}" dt="2020-06-25T05:40:01.915" v="93" actId="47"/>
        <pc:sldMkLst>
          <pc:docMk/>
          <pc:sldMk cId="1957451841" sldId="1879"/>
        </pc:sldMkLst>
      </pc:sldChg>
      <pc:sldChg chg="del">
        <pc:chgData name="Vedant Bahel" userId="359cab12dc5cf72d" providerId="LiveId" clId="{F6BD0B35-5BD9-4F89-AFFE-CA7E263F1F77}" dt="2020-06-25T05:40:16.983" v="124" actId="47"/>
        <pc:sldMkLst>
          <pc:docMk/>
          <pc:sldMk cId="2865123348" sldId="1880"/>
        </pc:sldMkLst>
      </pc:sldChg>
      <pc:sldChg chg="del">
        <pc:chgData name="Vedant Bahel" userId="359cab12dc5cf72d" providerId="LiveId" clId="{F6BD0B35-5BD9-4F89-AFFE-CA7E263F1F77}" dt="2020-06-25T05:40:19.265" v="126" actId="47"/>
        <pc:sldMkLst>
          <pc:docMk/>
          <pc:sldMk cId="3068773722" sldId="1881"/>
        </pc:sldMkLst>
      </pc:sldChg>
      <pc:sldChg chg="del">
        <pc:chgData name="Vedant Bahel" userId="359cab12dc5cf72d" providerId="LiveId" clId="{F6BD0B35-5BD9-4F89-AFFE-CA7E263F1F77}" dt="2020-06-25T05:40:05.097" v="96" actId="47"/>
        <pc:sldMkLst>
          <pc:docMk/>
          <pc:sldMk cId="926131756" sldId="1882"/>
        </pc:sldMkLst>
      </pc:sldChg>
      <pc:sldChg chg="del">
        <pc:chgData name="Vedant Bahel" userId="359cab12dc5cf72d" providerId="LiveId" clId="{F6BD0B35-5BD9-4F89-AFFE-CA7E263F1F77}" dt="2020-06-25T05:40:02.872" v="94" actId="47"/>
        <pc:sldMkLst>
          <pc:docMk/>
          <pc:sldMk cId="2010721490" sldId="1883"/>
        </pc:sldMkLst>
      </pc:sldChg>
      <pc:sldChg chg="del">
        <pc:chgData name="Vedant Bahel" userId="359cab12dc5cf72d" providerId="LiveId" clId="{F6BD0B35-5BD9-4F89-AFFE-CA7E263F1F77}" dt="2020-06-25T05:40:04.193" v="95" actId="47"/>
        <pc:sldMkLst>
          <pc:docMk/>
          <pc:sldMk cId="2136092689" sldId="1884"/>
        </pc:sldMkLst>
      </pc:sldChg>
      <pc:sldChg chg="del">
        <pc:chgData name="Vedant Bahel" userId="359cab12dc5cf72d" providerId="LiveId" clId="{F6BD0B35-5BD9-4F89-AFFE-CA7E263F1F77}" dt="2020-06-25T05:40:27.375" v="135" actId="47"/>
        <pc:sldMkLst>
          <pc:docMk/>
          <pc:sldMk cId="2133446498" sldId="1885"/>
        </pc:sldMkLst>
      </pc:sldChg>
      <pc:sldChg chg="modSp mod">
        <pc:chgData name="Vedant Bahel" userId="359cab12dc5cf72d" providerId="LiveId" clId="{F6BD0B35-5BD9-4F89-AFFE-CA7E263F1F77}" dt="2020-06-25T05:39:29.735" v="63" actId="20577"/>
        <pc:sldMkLst>
          <pc:docMk/>
          <pc:sldMk cId="873381698" sldId="1886"/>
        </pc:sldMkLst>
        <pc:spChg chg="mod">
          <ac:chgData name="Vedant Bahel" userId="359cab12dc5cf72d" providerId="LiveId" clId="{F6BD0B35-5BD9-4F89-AFFE-CA7E263F1F77}" dt="2020-06-25T05:39:29.735" v="63" actId="20577"/>
          <ac:spMkLst>
            <pc:docMk/>
            <pc:sldMk cId="873381698" sldId="1886"/>
            <ac:spMk id="2" creationId="{E5B731B1-0637-4E79-9F47-5DCCB523139D}"/>
          </ac:spMkLst>
        </pc:spChg>
      </pc:sldChg>
      <pc:sldChg chg="del">
        <pc:chgData name="Vedant Bahel" userId="359cab12dc5cf72d" providerId="LiveId" clId="{F6BD0B35-5BD9-4F89-AFFE-CA7E263F1F77}" dt="2020-06-25T05:40:09.478" v="104" actId="47"/>
        <pc:sldMkLst>
          <pc:docMk/>
          <pc:sldMk cId="3283903794" sldId="1887"/>
        </pc:sldMkLst>
      </pc:sldChg>
      <pc:sldChg chg="del">
        <pc:chgData name="Vedant Bahel" userId="359cab12dc5cf72d" providerId="LiveId" clId="{F6BD0B35-5BD9-4F89-AFFE-CA7E263F1F77}" dt="2020-06-25T05:40:14.806" v="118" actId="47"/>
        <pc:sldMkLst>
          <pc:docMk/>
          <pc:sldMk cId="2008933269" sldId="1888"/>
        </pc:sldMkLst>
      </pc:sldChg>
      <pc:sldChg chg="del">
        <pc:chgData name="Vedant Bahel" userId="359cab12dc5cf72d" providerId="LiveId" clId="{F6BD0B35-5BD9-4F89-AFFE-CA7E263F1F77}" dt="2020-06-25T05:40:24.846" v="132" actId="47"/>
        <pc:sldMkLst>
          <pc:docMk/>
          <pc:sldMk cId="1615928110" sldId="1889"/>
        </pc:sldMkLst>
      </pc:sldChg>
      <pc:sldChg chg="del">
        <pc:chgData name="Vedant Bahel" userId="359cab12dc5cf72d" providerId="LiveId" clId="{F6BD0B35-5BD9-4F89-AFFE-CA7E263F1F77}" dt="2020-06-25T05:40:16.396" v="122" actId="47"/>
        <pc:sldMkLst>
          <pc:docMk/>
          <pc:sldMk cId="3754752893" sldId="1890"/>
        </pc:sldMkLst>
      </pc:sldChg>
      <pc:sldChg chg="del">
        <pc:chgData name="Vedant Bahel" userId="359cab12dc5cf72d" providerId="LiveId" clId="{F6BD0B35-5BD9-4F89-AFFE-CA7E263F1F77}" dt="2020-06-25T05:40:20.622" v="128" actId="47"/>
        <pc:sldMkLst>
          <pc:docMk/>
          <pc:sldMk cId="2101815229" sldId="1891"/>
        </pc:sldMkLst>
      </pc:sldChg>
      <pc:sldChg chg="del">
        <pc:chgData name="Vedant Bahel" userId="359cab12dc5cf72d" providerId="LiveId" clId="{F6BD0B35-5BD9-4F89-AFFE-CA7E263F1F77}" dt="2020-06-25T05:40:11.776" v="110" actId="47"/>
        <pc:sldMkLst>
          <pc:docMk/>
          <pc:sldMk cId="3125029633" sldId="1892"/>
        </pc:sldMkLst>
      </pc:sldChg>
      <pc:sldChg chg="del">
        <pc:chgData name="Vedant Bahel" userId="359cab12dc5cf72d" providerId="LiveId" clId="{F6BD0B35-5BD9-4F89-AFFE-CA7E263F1F77}" dt="2020-06-25T05:40:13.181" v="113" actId="47"/>
        <pc:sldMkLst>
          <pc:docMk/>
          <pc:sldMk cId="2416969128" sldId="1893"/>
        </pc:sldMkLst>
      </pc:sldChg>
      <pc:sldChg chg="del">
        <pc:chgData name="Vedant Bahel" userId="359cab12dc5cf72d" providerId="LiveId" clId="{F6BD0B35-5BD9-4F89-AFFE-CA7E263F1F77}" dt="2020-06-25T05:40:10.381" v="106" actId="47"/>
        <pc:sldMkLst>
          <pc:docMk/>
          <pc:sldMk cId="458233636" sldId="1894"/>
        </pc:sldMkLst>
      </pc:sldChg>
      <pc:sldChg chg="del">
        <pc:chgData name="Vedant Bahel" userId="359cab12dc5cf72d" providerId="LiveId" clId="{F6BD0B35-5BD9-4F89-AFFE-CA7E263F1F77}" dt="2020-06-25T05:40:12.145" v="111" actId="47"/>
        <pc:sldMkLst>
          <pc:docMk/>
          <pc:sldMk cId="3088152468" sldId="1895"/>
        </pc:sldMkLst>
      </pc:sldChg>
      <pc:sldChg chg="del">
        <pc:chgData name="Vedant Bahel" userId="359cab12dc5cf72d" providerId="LiveId" clId="{F6BD0B35-5BD9-4F89-AFFE-CA7E263F1F77}" dt="2020-06-25T05:40:19.999" v="127" actId="47"/>
        <pc:sldMkLst>
          <pc:docMk/>
          <pc:sldMk cId="3533315753" sldId="1896"/>
        </pc:sldMkLst>
      </pc:sldChg>
      <pc:sldChg chg="del">
        <pc:chgData name="Vedant Bahel" userId="359cab12dc5cf72d" providerId="LiveId" clId="{F6BD0B35-5BD9-4F89-AFFE-CA7E263F1F77}" dt="2020-06-25T05:40:12.817" v="112" actId="47"/>
        <pc:sldMkLst>
          <pc:docMk/>
          <pc:sldMk cId="3800971579" sldId="1897"/>
        </pc:sldMkLst>
      </pc:sldChg>
      <pc:sldChg chg="del">
        <pc:chgData name="Vedant Bahel" userId="359cab12dc5cf72d" providerId="LiveId" clId="{F6BD0B35-5BD9-4F89-AFFE-CA7E263F1F77}" dt="2020-06-25T05:40:11.031" v="108" actId="47"/>
        <pc:sldMkLst>
          <pc:docMk/>
          <pc:sldMk cId="924155425" sldId="1898"/>
        </pc:sldMkLst>
      </pc:sldChg>
      <pc:sldChg chg="del">
        <pc:chgData name="Vedant Bahel" userId="359cab12dc5cf72d" providerId="LiveId" clId="{F6BD0B35-5BD9-4F89-AFFE-CA7E263F1F77}" dt="2020-06-25T05:40:13.782" v="115" actId="47"/>
        <pc:sldMkLst>
          <pc:docMk/>
          <pc:sldMk cId="2095679590" sldId="1899"/>
        </pc:sldMkLst>
      </pc:sldChg>
      <pc:sldChg chg="del">
        <pc:chgData name="Vedant Bahel" userId="359cab12dc5cf72d" providerId="LiveId" clId="{F6BD0B35-5BD9-4F89-AFFE-CA7E263F1F77}" dt="2020-06-25T05:40:10.714" v="107" actId="47"/>
        <pc:sldMkLst>
          <pc:docMk/>
          <pc:sldMk cId="3942866009" sldId="1900"/>
        </pc:sldMkLst>
      </pc:sldChg>
      <pc:sldChg chg="del">
        <pc:chgData name="Vedant Bahel" userId="359cab12dc5cf72d" providerId="LiveId" clId="{F6BD0B35-5BD9-4F89-AFFE-CA7E263F1F77}" dt="2020-06-25T05:40:21.439" v="129" actId="47"/>
        <pc:sldMkLst>
          <pc:docMk/>
          <pc:sldMk cId="1358843467" sldId="1901"/>
        </pc:sldMkLst>
      </pc:sldChg>
      <pc:sldChg chg="del">
        <pc:chgData name="Vedant Bahel" userId="359cab12dc5cf72d" providerId="LiveId" clId="{F6BD0B35-5BD9-4F89-AFFE-CA7E263F1F77}" dt="2020-06-25T05:40:15.810" v="120" actId="47"/>
        <pc:sldMkLst>
          <pc:docMk/>
          <pc:sldMk cId="4222007930" sldId="1902"/>
        </pc:sldMkLst>
      </pc:sldChg>
      <pc:sldChg chg="del">
        <pc:chgData name="Vedant Bahel" userId="359cab12dc5cf72d" providerId="LiveId" clId="{F6BD0B35-5BD9-4F89-AFFE-CA7E263F1F77}" dt="2020-06-25T05:40:14.121" v="116" actId="47"/>
        <pc:sldMkLst>
          <pc:docMk/>
          <pc:sldMk cId="2961594081" sldId="1903"/>
        </pc:sldMkLst>
      </pc:sldChg>
      <pc:sldChg chg="del">
        <pc:chgData name="Vedant Bahel" userId="359cab12dc5cf72d" providerId="LiveId" clId="{F6BD0B35-5BD9-4F89-AFFE-CA7E263F1F77}" dt="2020-06-25T05:40:13.463" v="114" actId="47"/>
        <pc:sldMkLst>
          <pc:docMk/>
          <pc:sldMk cId="132837798" sldId="1904"/>
        </pc:sldMkLst>
      </pc:sldChg>
      <pc:sldChg chg="del">
        <pc:chgData name="Vedant Bahel" userId="359cab12dc5cf72d" providerId="LiveId" clId="{F6BD0B35-5BD9-4F89-AFFE-CA7E263F1F77}" dt="2020-06-25T05:40:11.385" v="109" actId="47"/>
        <pc:sldMkLst>
          <pc:docMk/>
          <pc:sldMk cId="2264411530" sldId="1905"/>
        </pc:sldMkLst>
      </pc:sldChg>
      <pc:sldChg chg="del">
        <pc:chgData name="Vedant Bahel" userId="359cab12dc5cf72d" providerId="LiveId" clId="{F6BD0B35-5BD9-4F89-AFFE-CA7E263F1F77}" dt="2020-06-25T05:40:09.958" v="105" actId="47"/>
        <pc:sldMkLst>
          <pc:docMk/>
          <pc:sldMk cId="3542410161" sldId="1906"/>
        </pc:sldMkLst>
      </pc:sldChg>
      <pc:sldChg chg="del">
        <pc:chgData name="Vedant Bahel" userId="359cab12dc5cf72d" providerId="LiveId" clId="{F6BD0B35-5BD9-4F89-AFFE-CA7E263F1F77}" dt="2020-06-25T05:40:15.070" v="119" actId="47"/>
        <pc:sldMkLst>
          <pc:docMk/>
          <pc:sldMk cId="193436157" sldId="1907"/>
        </pc:sldMkLst>
      </pc:sldChg>
      <pc:sldChg chg="delSp modSp new mod">
        <pc:chgData name="Vedant Bahel" userId="359cab12dc5cf72d" providerId="LiveId" clId="{F6BD0B35-5BD9-4F89-AFFE-CA7E263F1F77}" dt="2020-06-25T05:39:53.908" v="92" actId="207"/>
        <pc:sldMkLst>
          <pc:docMk/>
          <pc:sldMk cId="3231567539" sldId="1908"/>
        </pc:sldMkLst>
        <pc:spChg chg="mod">
          <ac:chgData name="Vedant Bahel" userId="359cab12dc5cf72d" providerId="LiveId" clId="{F6BD0B35-5BD9-4F89-AFFE-CA7E263F1F77}" dt="2020-06-25T05:39:53.908" v="92" actId="207"/>
          <ac:spMkLst>
            <pc:docMk/>
            <pc:sldMk cId="3231567539" sldId="1908"/>
            <ac:spMk id="2" creationId="{133D75A6-811A-4FC6-9F66-F4A1697E7FEC}"/>
          </ac:spMkLst>
        </pc:spChg>
        <pc:spChg chg="del">
          <ac:chgData name="Vedant Bahel" userId="359cab12dc5cf72d" providerId="LiveId" clId="{F6BD0B35-5BD9-4F89-AFFE-CA7E263F1F77}" dt="2020-06-25T05:39:39.349" v="65" actId="478"/>
          <ac:spMkLst>
            <pc:docMk/>
            <pc:sldMk cId="3231567539" sldId="1908"/>
            <ac:spMk id="3" creationId="{94561B23-ACBB-4796-B949-56E44B092F4A}"/>
          </ac:spMkLst>
        </pc:spChg>
      </pc:sldChg>
      <pc:sldChg chg="addSp delSp modSp new mod">
        <pc:chgData name="Vedant Bahel" userId="359cab12dc5cf72d" providerId="LiveId" clId="{F6BD0B35-5BD9-4F89-AFFE-CA7E263F1F77}" dt="2020-06-25T15:04:36.743" v="969" actId="1076"/>
        <pc:sldMkLst>
          <pc:docMk/>
          <pc:sldMk cId="308519960" sldId="1909"/>
        </pc:sldMkLst>
        <pc:spChg chg="mod">
          <ac:chgData name="Vedant Bahel" userId="359cab12dc5cf72d" providerId="LiveId" clId="{F6BD0B35-5BD9-4F89-AFFE-CA7E263F1F77}" dt="2020-06-25T05:40:58.107" v="173" actId="207"/>
          <ac:spMkLst>
            <pc:docMk/>
            <pc:sldMk cId="308519960" sldId="1909"/>
            <ac:spMk id="2" creationId="{B6234EAD-4C18-44B2-A22A-A7EEA5C6FE1E}"/>
          </ac:spMkLst>
        </pc:spChg>
        <pc:spChg chg="del">
          <ac:chgData name="Vedant Bahel" userId="359cab12dc5cf72d" providerId="LiveId" clId="{F6BD0B35-5BD9-4F89-AFFE-CA7E263F1F77}" dt="2020-06-25T05:40:49.783" v="158" actId="478"/>
          <ac:spMkLst>
            <pc:docMk/>
            <pc:sldMk cId="308519960" sldId="1909"/>
            <ac:spMk id="3" creationId="{5EA39CFF-C85F-4253-BE14-0789C1F23C1E}"/>
          </ac:spMkLst>
        </pc:spChg>
        <pc:spChg chg="add mod">
          <ac:chgData name="Vedant Bahel" userId="359cab12dc5cf72d" providerId="LiveId" clId="{F6BD0B35-5BD9-4F89-AFFE-CA7E263F1F77}" dt="2020-06-25T15:04:36.743" v="969" actId="1076"/>
          <ac:spMkLst>
            <pc:docMk/>
            <pc:sldMk cId="308519960" sldId="1909"/>
            <ac:spMk id="3" creationId="{6F69924F-DD76-4595-B7B8-75C5512EB3B7}"/>
          </ac:spMkLst>
        </pc:spChg>
      </pc:sldChg>
      <pc:sldChg chg="addSp delSp modSp new mod">
        <pc:chgData name="Vedant Bahel" userId="359cab12dc5cf72d" providerId="LiveId" clId="{F6BD0B35-5BD9-4F89-AFFE-CA7E263F1F77}" dt="2020-06-25T15:05:54.321" v="1046" actId="1076"/>
        <pc:sldMkLst>
          <pc:docMk/>
          <pc:sldMk cId="2216861247" sldId="1910"/>
        </pc:sldMkLst>
        <pc:spChg chg="mod">
          <ac:chgData name="Vedant Bahel" userId="359cab12dc5cf72d" providerId="LiveId" clId="{F6BD0B35-5BD9-4F89-AFFE-CA7E263F1F77}" dt="2020-06-25T05:41:08.024" v="192" actId="207"/>
          <ac:spMkLst>
            <pc:docMk/>
            <pc:sldMk cId="2216861247" sldId="1910"/>
            <ac:spMk id="2" creationId="{E9833C4C-1778-4E7D-8EA3-2AFA00DC34FD}"/>
          </ac:spMkLst>
        </pc:spChg>
        <pc:spChg chg="del">
          <ac:chgData name="Vedant Bahel" userId="359cab12dc5cf72d" providerId="LiveId" clId="{F6BD0B35-5BD9-4F89-AFFE-CA7E263F1F77}" dt="2020-06-25T05:41:09.561" v="193" actId="478"/>
          <ac:spMkLst>
            <pc:docMk/>
            <pc:sldMk cId="2216861247" sldId="1910"/>
            <ac:spMk id="3" creationId="{9B44ADEC-99EC-454E-8270-793D066D810D}"/>
          </ac:spMkLst>
        </pc:spChg>
        <pc:spChg chg="add mod">
          <ac:chgData name="Vedant Bahel" userId="359cab12dc5cf72d" providerId="LiveId" clId="{F6BD0B35-5BD9-4F89-AFFE-CA7E263F1F77}" dt="2020-06-25T15:05:54.321" v="1046" actId="1076"/>
          <ac:spMkLst>
            <pc:docMk/>
            <pc:sldMk cId="2216861247" sldId="1910"/>
            <ac:spMk id="3" creationId="{CA946F7D-104C-48C7-880E-07AA10FA9525}"/>
          </ac:spMkLst>
        </pc:spChg>
      </pc:sldChg>
      <pc:sldChg chg="delSp modSp new mod">
        <pc:chgData name="Vedant Bahel" userId="359cab12dc5cf72d" providerId="LiveId" clId="{F6BD0B35-5BD9-4F89-AFFE-CA7E263F1F77}" dt="2020-06-25T05:41:24.610" v="219" actId="478"/>
        <pc:sldMkLst>
          <pc:docMk/>
          <pc:sldMk cId="3166191848" sldId="1911"/>
        </pc:sldMkLst>
        <pc:spChg chg="mod">
          <ac:chgData name="Vedant Bahel" userId="359cab12dc5cf72d" providerId="LiveId" clId="{F6BD0B35-5BD9-4F89-AFFE-CA7E263F1F77}" dt="2020-06-25T05:41:23.066" v="218" actId="207"/>
          <ac:spMkLst>
            <pc:docMk/>
            <pc:sldMk cId="3166191848" sldId="1911"/>
            <ac:spMk id="2" creationId="{0E0402DE-C0B1-4E56-AB3E-EF4FBC4155C4}"/>
          </ac:spMkLst>
        </pc:spChg>
        <pc:spChg chg="del">
          <ac:chgData name="Vedant Bahel" userId="359cab12dc5cf72d" providerId="LiveId" clId="{F6BD0B35-5BD9-4F89-AFFE-CA7E263F1F77}" dt="2020-06-25T05:41:24.610" v="219" actId="478"/>
          <ac:spMkLst>
            <pc:docMk/>
            <pc:sldMk cId="3166191848" sldId="1911"/>
            <ac:spMk id="3" creationId="{DB058870-949C-45D6-8070-75EF19DB33E3}"/>
          </ac:spMkLst>
        </pc:spChg>
      </pc:sldChg>
      <pc:sldChg chg="addSp delSp modSp new del mod">
        <pc:chgData name="Vedant Bahel" userId="359cab12dc5cf72d" providerId="LiveId" clId="{F6BD0B35-5BD9-4F89-AFFE-CA7E263F1F77}" dt="2020-06-25T15:04:38.602" v="970" actId="47"/>
        <pc:sldMkLst>
          <pc:docMk/>
          <pc:sldMk cId="302138829" sldId="1912"/>
        </pc:sldMkLst>
        <pc:spChg chg="del">
          <ac:chgData name="Vedant Bahel" userId="359cab12dc5cf72d" providerId="LiveId" clId="{F6BD0B35-5BD9-4F89-AFFE-CA7E263F1F77}" dt="2020-06-25T06:07:46.749" v="224" actId="478"/>
          <ac:spMkLst>
            <pc:docMk/>
            <pc:sldMk cId="302138829" sldId="1912"/>
            <ac:spMk id="2" creationId="{E360E4E9-C20E-4688-99BF-52D7464C3B81}"/>
          </ac:spMkLst>
        </pc:spChg>
        <pc:spChg chg="del mod">
          <ac:chgData name="Vedant Bahel" userId="359cab12dc5cf72d" providerId="LiveId" clId="{F6BD0B35-5BD9-4F89-AFFE-CA7E263F1F77}" dt="2020-06-25T15:04:32.808" v="967" actId="21"/>
          <ac:spMkLst>
            <pc:docMk/>
            <pc:sldMk cId="302138829" sldId="1912"/>
            <ac:spMk id="3" creationId="{D2486273-AF22-4EBC-8435-0E860188CE6D}"/>
          </ac:spMkLst>
        </pc:spChg>
        <pc:spChg chg="add mod">
          <ac:chgData name="Vedant Bahel" userId="359cab12dc5cf72d" providerId="LiveId" clId="{F6BD0B35-5BD9-4F89-AFFE-CA7E263F1F77}" dt="2020-06-25T15:04:32.808" v="967" actId="21"/>
          <ac:spMkLst>
            <pc:docMk/>
            <pc:sldMk cId="302138829" sldId="1912"/>
            <ac:spMk id="4" creationId="{7F950845-44F6-4ED0-91F7-7C1A7013D4EB}"/>
          </ac:spMkLst>
        </pc:spChg>
      </pc:sldChg>
      <pc:sldChg chg="addSp delSp modSp new mod">
        <pc:chgData name="Vedant Bahel" userId="359cab12dc5cf72d" providerId="LiveId" clId="{F6BD0B35-5BD9-4F89-AFFE-CA7E263F1F77}" dt="2020-06-25T06:20:10.809" v="231" actId="478"/>
        <pc:sldMkLst>
          <pc:docMk/>
          <pc:sldMk cId="4114934624" sldId="1913"/>
        </pc:sldMkLst>
        <pc:spChg chg="del">
          <ac:chgData name="Vedant Bahel" userId="359cab12dc5cf72d" providerId="LiveId" clId="{F6BD0B35-5BD9-4F89-AFFE-CA7E263F1F77}" dt="2020-06-25T06:20:10.809" v="231" actId="478"/>
          <ac:spMkLst>
            <pc:docMk/>
            <pc:sldMk cId="4114934624" sldId="1913"/>
            <ac:spMk id="2" creationId="{74D37559-C070-476B-9440-701E09234CDE}"/>
          </ac:spMkLst>
        </pc:spChg>
        <pc:spChg chg="del">
          <ac:chgData name="Vedant Bahel" userId="359cab12dc5cf72d" providerId="LiveId" clId="{F6BD0B35-5BD9-4F89-AFFE-CA7E263F1F77}" dt="2020-06-25T06:20:09.180" v="230" actId="478"/>
          <ac:spMkLst>
            <pc:docMk/>
            <pc:sldMk cId="4114934624" sldId="1913"/>
            <ac:spMk id="3" creationId="{89F10398-F561-46EA-BE41-8AAF9339A2AC}"/>
          </ac:spMkLst>
        </pc:spChg>
        <pc:picChg chg="add mod">
          <ac:chgData name="Vedant Bahel" userId="359cab12dc5cf72d" providerId="LiveId" clId="{F6BD0B35-5BD9-4F89-AFFE-CA7E263F1F77}" dt="2020-06-25T06:20:04.874" v="229" actId="1076"/>
          <ac:picMkLst>
            <pc:docMk/>
            <pc:sldMk cId="4114934624" sldId="1913"/>
            <ac:picMk id="1026" creationId="{CF3B1629-B744-4EC9-BE5B-29DD291ECB58}"/>
          </ac:picMkLst>
        </pc:picChg>
      </pc:sldChg>
      <pc:sldChg chg="addSp modSp new mod">
        <pc:chgData name="Vedant Bahel" userId="359cab12dc5cf72d" providerId="LiveId" clId="{F6BD0B35-5BD9-4F89-AFFE-CA7E263F1F77}" dt="2020-06-25T16:43:23.617" v="1219"/>
        <pc:sldMkLst>
          <pc:docMk/>
          <pc:sldMk cId="1098640735" sldId="1914"/>
        </pc:sldMkLst>
        <pc:spChg chg="mod">
          <ac:chgData name="Vedant Bahel" userId="359cab12dc5cf72d" providerId="LiveId" clId="{F6BD0B35-5BD9-4F89-AFFE-CA7E263F1F77}" dt="2020-06-25T14:38:58.628" v="266" actId="207"/>
          <ac:spMkLst>
            <pc:docMk/>
            <pc:sldMk cId="1098640735" sldId="1914"/>
            <ac:spMk id="2" creationId="{679BF959-AF3C-41BB-B2D3-438BF786EE37}"/>
          </ac:spMkLst>
        </pc:spChg>
        <pc:spChg chg="mod">
          <ac:chgData name="Vedant Bahel" userId="359cab12dc5cf72d" providerId="LiveId" clId="{F6BD0B35-5BD9-4F89-AFFE-CA7E263F1F77}" dt="2020-06-25T14:38:45.778" v="233"/>
          <ac:spMkLst>
            <pc:docMk/>
            <pc:sldMk cId="1098640735" sldId="1914"/>
            <ac:spMk id="3" creationId="{B7505E16-DD46-44B6-B762-4D91AFC2E999}"/>
          </ac:spMkLst>
        </pc:spChg>
        <pc:spChg chg="add mod">
          <ac:chgData name="Vedant Bahel" userId="359cab12dc5cf72d" providerId="LiveId" clId="{F6BD0B35-5BD9-4F89-AFFE-CA7E263F1F77}" dt="2020-06-25T14:41:53.191" v="275" actId="1076"/>
          <ac:spMkLst>
            <pc:docMk/>
            <pc:sldMk cId="1098640735" sldId="1914"/>
            <ac:spMk id="4" creationId="{67F8868B-50E0-46E9-A97D-0A680286F343}"/>
          </ac:spMkLst>
        </pc:spChg>
        <pc:spChg chg="add mod">
          <ac:chgData name="Vedant Bahel" userId="359cab12dc5cf72d" providerId="LiveId" clId="{F6BD0B35-5BD9-4F89-AFFE-CA7E263F1F77}" dt="2020-06-25T14:42:09.401" v="287" actId="1076"/>
          <ac:spMkLst>
            <pc:docMk/>
            <pc:sldMk cId="1098640735" sldId="1914"/>
            <ac:spMk id="5" creationId="{4EFE632D-9CD5-422E-9344-192A6D8A901B}"/>
          </ac:spMkLst>
        </pc:spChg>
        <pc:inkChg chg="add">
          <ac:chgData name="Vedant Bahel" userId="359cab12dc5cf72d" providerId="LiveId" clId="{F6BD0B35-5BD9-4F89-AFFE-CA7E263F1F77}" dt="2020-06-25T16:43:23.617" v="1219"/>
          <ac:inkMkLst>
            <pc:docMk/>
            <pc:sldMk cId="1098640735" sldId="1914"/>
            <ac:inkMk id="6" creationId="{BD2EE0B3-E777-4125-9FF9-B6002EA9B275}"/>
          </ac:inkMkLst>
        </pc:inkChg>
      </pc:sldChg>
      <pc:sldChg chg="modSp new mod">
        <pc:chgData name="Vedant Bahel" userId="359cab12dc5cf72d" providerId="LiveId" clId="{F6BD0B35-5BD9-4F89-AFFE-CA7E263F1F77}" dt="2020-06-25T14:45:02.251" v="435" actId="207"/>
        <pc:sldMkLst>
          <pc:docMk/>
          <pc:sldMk cId="2841652487" sldId="1915"/>
        </pc:sldMkLst>
        <pc:spChg chg="mod">
          <ac:chgData name="Vedant Bahel" userId="359cab12dc5cf72d" providerId="LiveId" clId="{F6BD0B35-5BD9-4F89-AFFE-CA7E263F1F77}" dt="2020-06-25T14:42:38.886" v="301" actId="207"/>
          <ac:spMkLst>
            <pc:docMk/>
            <pc:sldMk cId="2841652487" sldId="1915"/>
            <ac:spMk id="2" creationId="{0DB7D85C-41F6-452A-BA96-0D5DA96D6868}"/>
          </ac:spMkLst>
        </pc:spChg>
        <pc:spChg chg="mod">
          <ac:chgData name="Vedant Bahel" userId="359cab12dc5cf72d" providerId="LiveId" clId="{F6BD0B35-5BD9-4F89-AFFE-CA7E263F1F77}" dt="2020-06-25T14:45:02.251" v="435" actId="207"/>
          <ac:spMkLst>
            <pc:docMk/>
            <pc:sldMk cId="2841652487" sldId="1915"/>
            <ac:spMk id="3" creationId="{13AF41C8-3CD2-4D76-96A9-DFA53CB88F05}"/>
          </ac:spMkLst>
        </pc:spChg>
      </pc:sldChg>
      <pc:sldChg chg="delSp modSp new mod">
        <pc:chgData name="Vedant Bahel" userId="359cab12dc5cf72d" providerId="LiveId" clId="{F6BD0B35-5BD9-4F89-AFFE-CA7E263F1F77}" dt="2020-06-25T14:46:34.219" v="453" actId="1076"/>
        <pc:sldMkLst>
          <pc:docMk/>
          <pc:sldMk cId="3654512972" sldId="1918"/>
        </pc:sldMkLst>
        <pc:spChg chg="mod">
          <ac:chgData name="Vedant Bahel" userId="359cab12dc5cf72d" providerId="LiveId" clId="{F6BD0B35-5BD9-4F89-AFFE-CA7E263F1F77}" dt="2020-06-25T14:46:34.219" v="453" actId="1076"/>
          <ac:spMkLst>
            <pc:docMk/>
            <pc:sldMk cId="3654512972" sldId="1918"/>
            <ac:spMk id="2" creationId="{0B1BB3FA-3952-445C-96C3-A42548B67F72}"/>
          </ac:spMkLst>
        </pc:spChg>
        <pc:spChg chg="del">
          <ac:chgData name="Vedant Bahel" userId="359cab12dc5cf72d" providerId="LiveId" clId="{F6BD0B35-5BD9-4F89-AFFE-CA7E263F1F77}" dt="2020-06-25T14:45:20.301" v="442" actId="478"/>
          <ac:spMkLst>
            <pc:docMk/>
            <pc:sldMk cId="3654512972" sldId="1918"/>
            <ac:spMk id="3" creationId="{EF43BD9B-1E97-46E7-B9C6-E38D07B168EF}"/>
          </ac:spMkLst>
        </pc:spChg>
      </pc:sldChg>
      <pc:sldChg chg="addSp modSp new mod">
        <pc:chgData name="Vedant Bahel" userId="359cab12dc5cf72d" providerId="LiveId" clId="{F6BD0B35-5BD9-4F89-AFFE-CA7E263F1F77}" dt="2020-06-25T16:43:23.617" v="1219"/>
        <pc:sldMkLst>
          <pc:docMk/>
          <pc:sldMk cId="2834884679" sldId="1919"/>
        </pc:sldMkLst>
        <pc:spChg chg="mod">
          <ac:chgData name="Vedant Bahel" userId="359cab12dc5cf72d" providerId="LiveId" clId="{F6BD0B35-5BD9-4F89-AFFE-CA7E263F1F77}" dt="2020-06-25T14:47:05.110" v="494" actId="207"/>
          <ac:spMkLst>
            <pc:docMk/>
            <pc:sldMk cId="2834884679" sldId="1919"/>
            <ac:spMk id="2" creationId="{243A9E3A-1191-4C2F-9856-6E9ECD02FB41}"/>
          </ac:spMkLst>
        </pc:spChg>
        <pc:spChg chg="mod">
          <ac:chgData name="Vedant Bahel" userId="359cab12dc5cf72d" providerId="LiveId" clId="{F6BD0B35-5BD9-4F89-AFFE-CA7E263F1F77}" dt="2020-06-25T14:52:27.816" v="545" actId="20577"/>
          <ac:spMkLst>
            <pc:docMk/>
            <pc:sldMk cId="2834884679" sldId="1919"/>
            <ac:spMk id="3" creationId="{93D61D25-EF44-4C06-89AA-E72A7B6CDCF6}"/>
          </ac:spMkLst>
        </pc:spChg>
        <pc:spChg chg="add">
          <ac:chgData name="Vedant Bahel" userId="359cab12dc5cf72d" providerId="LiveId" clId="{F6BD0B35-5BD9-4F89-AFFE-CA7E263F1F77}" dt="2020-06-25T14:51:53.915" v="501"/>
          <ac:spMkLst>
            <pc:docMk/>
            <pc:sldMk cId="2834884679" sldId="1919"/>
            <ac:spMk id="4" creationId="{513C1BEB-E9E2-45D5-B1A7-E6B9584D5CC8}"/>
          </ac:spMkLst>
        </pc:spChg>
        <pc:picChg chg="add mod modCrop">
          <ac:chgData name="Vedant Bahel" userId="359cab12dc5cf72d" providerId="LiveId" clId="{F6BD0B35-5BD9-4F89-AFFE-CA7E263F1F77}" dt="2020-06-25T15:01:33.322" v="623" actId="14100"/>
          <ac:picMkLst>
            <pc:docMk/>
            <pc:sldMk cId="2834884679" sldId="1919"/>
            <ac:picMk id="5" creationId="{3171412A-8C2F-4C8B-B844-3AA627C97515}"/>
          </ac:picMkLst>
        </pc:picChg>
        <pc:inkChg chg="add">
          <ac:chgData name="Vedant Bahel" userId="359cab12dc5cf72d" providerId="LiveId" clId="{F6BD0B35-5BD9-4F89-AFFE-CA7E263F1F77}" dt="2020-06-25T16:43:23.617" v="1219"/>
          <ac:inkMkLst>
            <pc:docMk/>
            <pc:sldMk cId="2834884679" sldId="1919"/>
            <ac:inkMk id="6" creationId="{ADD989A5-D190-400D-B9B8-77FB1A23B708}"/>
          </ac:inkMkLst>
        </pc:inkChg>
      </pc:sldChg>
      <pc:sldChg chg="addSp">
        <pc:chgData name="Vedant Bahel" userId="359cab12dc5cf72d" providerId="LiveId" clId="{F6BD0B35-5BD9-4F89-AFFE-CA7E263F1F77}" dt="2020-06-25T16:43:23.617" v="1219"/>
        <pc:sldMkLst>
          <pc:docMk/>
          <pc:sldMk cId="1543703024" sldId="1920"/>
        </pc:sldMkLst>
        <pc:inkChg chg="add">
          <ac:chgData name="Vedant Bahel" userId="359cab12dc5cf72d" providerId="LiveId" clId="{F6BD0B35-5BD9-4F89-AFFE-CA7E263F1F77}" dt="2020-06-25T16:43:23.617" v="1219"/>
          <ac:inkMkLst>
            <pc:docMk/>
            <pc:sldMk cId="1543703024" sldId="1920"/>
            <ac:inkMk id="4" creationId="{E41B865E-96DF-4D62-AEFC-06C1E8C56DB5}"/>
          </ac:inkMkLst>
        </pc:inkChg>
      </pc:sldChg>
      <pc:sldChg chg="new">
        <pc:chgData name="Vedant Bahel" userId="359cab12dc5cf72d" providerId="LiveId" clId="{F6BD0B35-5BD9-4F89-AFFE-CA7E263F1F77}" dt="2020-06-25T14:53:13.573" v="546" actId="680"/>
        <pc:sldMkLst>
          <pc:docMk/>
          <pc:sldMk cId="3946008235" sldId="1920"/>
        </pc:sldMkLst>
      </pc:sldChg>
      <pc:sldChg chg="addSp delSp modSp mod">
        <pc:chgData name="Vedant Bahel" userId="359cab12dc5cf72d" providerId="LiveId" clId="{F6BD0B35-5BD9-4F89-AFFE-CA7E263F1F77}" dt="2020-06-25T16:43:23.617" v="1219"/>
        <pc:sldMkLst>
          <pc:docMk/>
          <pc:sldMk cId="3946008235" sldId="1921"/>
        </pc:sldMkLst>
        <pc:spChg chg="mod">
          <ac:chgData name="Vedant Bahel" userId="359cab12dc5cf72d" providerId="LiveId" clId="{F6BD0B35-5BD9-4F89-AFFE-CA7E263F1F77}" dt="2020-06-25T14:53:50.967" v="582" actId="207"/>
          <ac:spMkLst>
            <pc:docMk/>
            <pc:sldMk cId="3946008235" sldId="1921"/>
            <ac:spMk id="2" creationId="{D52F1F2D-092D-4DDD-AB72-F5BE8F55BD38}"/>
          </ac:spMkLst>
        </pc:spChg>
        <pc:spChg chg="del">
          <ac:chgData name="Vedant Bahel" userId="359cab12dc5cf72d" providerId="LiveId" clId="{F6BD0B35-5BD9-4F89-AFFE-CA7E263F1F77}" dt="2020-06-25T14:53:14.858" v="547"/>
          <ac:spMkLst>
            <pc:docMk/>
            <pc:sldMk cId="3946008235" sldId="1921"/>
            <ac:spMk id="3" creationId="{1E8B4B27-BE5D-474C-B40C-9F23F4F24C08}"/>
          </ac:spMkLst>
        </pc:spChg>
        <pc:spChg chg="add del mod">
          <ac:chgData name="Vedant Bahel" userId="359cab12dc5cf72d" providerId="LiveId" clId="{F6BD0B35-5BD9-4F89-AFFE-CA7E263F1F77}" dt="2020-06-25T14:53:24.197" v="549" actId="478"/>
          <ac:spMkLst>
            <pc:docMk/>
            <pc:sldMk cId="3946008235" sldId="1921"/>
            <ac:spMk id="4" creationId="{93E07EA5-337C-4117-B816-A670FEADC394}"/>
          </ac:spMkLst>
        </pc:spChg>
        <pc:spChg chg="add mod">
          <ac:chgData name="Vedant Bahel" userId="359cab12dc5cf72d" providerId="LiveId" clId="{F6BD0B35-5BD9-4F89-AFFE-CA7E263F1F77}" dt="2020-06-25T14:53:53.879" v="583" actId="1076"/>
          <ac:spMkLst>
            <pc:docMk/>
            <pc:sldMk cId="3946008235" sldId="1921"/>
            <ac:spMk id="5" creationId="{D1F3CBC9-FC58-4E4F-A3DB-45D445394245}"/>
          </ac:spMkLst>
        </pc:spChg>
        <pc:spChg chg="add del mod">
          <ac:chgData name="Vedant Bahel" userId="359cab12dc5cf72d" providerId="LiveId" clId="{F6BD0B35-5BD9-4F89-AFFE-CA7E263F1F77}" dt="2020-06-25T14:53:37.960" v="552" actId="478"/>
          <ac:spMkLst>
            <pc:docMk/>
            <pc:sldMk cId="3946008235" sldId="1921"/>
            <ac:spMk id="6" creationId="{B0FE1C1D-6EB2-4681-A94D-7B395CD14287}"/>
          </ac:spMkLst>
        </pc:spChg>
        <pc:picChg chg="add mod modCrop">
          <ac:chgData name="Vedant Bahel" userId="359cab12dc5cf72d" providerId="LiveId" clId="{F6BD0B35-5BD9-4F89-AFFE-CA7E263F1F77}" dt="2020-06-25T14:54:21.795" v="588" actId="1076"/>
          <ac:picMkLst>
            <pc:docMk/>
            <pc:sldMk cId="3946008235" sldId="1921"/>
            <ac:picMk id="7" creationId="{5FFC7651-6B25-4098-8835-C097A3D1EBFF}"/>
          </ac:picMkLst>
        </pc:picChg>
        <pc:inkChg chg="add">
          <ac:chgData name="Vedant Bahel" userId="359cab12dc5cf72d" providerId="LiveId" clId="{F6BD0B35-5BD9-4F89-AFFE-CA7E263F1F77}" dt="2020-06-25T16:43:23.617" v="1219"/>
          <ac:inkMkLst>
            <pc:docMk/>
            <pc:sldMk cId="3946008235" sldId="1921"/>
            <ac:inkMk id="8" creationId="{D92295DA-4CF3-42CA-80E4-2715860A75C7}"/>
          </ac:inkMkLst>
        </pc:inkChg>
      </pc:sldChg>
      <pc:sldChg chg="modSp new del mod">
        <pc:chgData name="Vedant Bahel" userId="359cab12dc5cf72d" providerId="LiveId" clId="{F6BD0B35-5BD9-4F89-AFFE-CA7E263F1F77}" dt="2020-06-25T15:10:33.240" v="1218" actId="47"/>
        <pc:sldMkLst>
          <pc:docMk/>
          <pc:sldMk cId="2260145804" sldId="1922"/>
        </pc:sldMkLst>
        <pc:spChg chg="mod">
          <ac:chgData name="Vedant Bahel" userId="359cab12dc5cf72d" providerId="LiveId" clId="{F6BD0B35-5BD9-4F89-AFFE-CA7E263F1F77}" dt="2020-06-25T14:54:32.484" v="615" actId="207"/>
          <ac:spMkLst>
            <pc:docMk/>
            <pc:sldMk cId="2260145804" sldId="1922"/>
            <ac:spMk id="2" creationId="{6563F784-A6E6-4E5D-8EFF-5EAB610BFB09}"/>
          </ac:spMkLst>
        </pc:spChg>
      </pc:sldChg>
      <pc:sldChg chg="new del">
        <pc:chgData name="Vedant Bahel" userId="359cab12dc5cf72d" providerId="LiveId" clId="{F6BD0B35-5BD9-4F89-AFFE-CA7E263F1F77}" dt="2020-06-25T15:02:28.643" v="626" actId="47"/>
        <pc:sldMkLst>
          <pc:docMk/>
          <pc:sldMk cId="179614294" sldId="1928"/>
        </pc:sldMkLst>
      </pc:sldChg>
      <pc:sldChg chg="modSp new mod">
        <pc:chgData name="Vedant Bahel" userId="359cab12dc5cf72d" providerId="LiveId" clId="{F6BD0B35-5BD9-4F89-AFFE-CA7E263F1F77}" dt="2020-06-25T15:04:17.959" v="966" actId="207"/>
        <pc:sldMkLst>
          <pc:docMk/>
          <pc:sldMk cId="2468544153" sldId="1928"/>
        </pc:sldMkLst>
        <pc:spChg chg="mod">
          <ac:chgData name="Vedant Bahel" userId="359cab12dc5cf72d" providerId="LiveId" clId="{F6BD0B35-5BD9-4F89-AFFE-CA7E263F1F77}" dt="2020-06-25T15:02:42.884" v="662" actId="207"/>
          <ac:spMkLst>
            <pc:docMk/>
            <pc:sldMk cId="2468544153" sldId="1928"/>
            <ac:spMk id="2" creationId="{69129BF2-2B3D-49F4-8F64-B4DB1F21EC3A}"/>
          </ac:spMkLst>
        </pc:spChg>
        <pc:spChg chg="mod">
          <ac:chgData name="Vedant Bahel" userId="359cab12dc5cf72d" providerId="LiveId" clId="{F6BD0B35-5BD9-4F89-AFFE-CA7E263F1F77}" dt="2020-06-25T15:04:17.959" v="966" actId="207"/>
          <ac:spMkLst>
            <pc:docMk/>
            <pc:sldMk cId="2468544153" sldId="1928"/>
            <ac:spMk id="3" creationId="{45D6D865-32E8-404D-8AE4-4E7EFAAE87E4}"/>
          </ac:spMkLst>
        </pc:spChg>
      </pc:sldChg>
      <pc:sldChg chg="modSp new mod">
        <pc:chgData name="Vedant Bahel" userId="359cab12dc5cf72d" providerId="LiveId" clId="{F6BD0B35-5BD9-4F89-AFFE-CA7E263F1F77}" dt="2020-06-25T15:09:27.761" v="1217" actId="20577"/>
        <pc:sldMkLst>
          <pc:docMk/>
          <pc:sldMk cId="420901120" sldId="1929"/>
        </pc:sldMkLst>
        <pc:spChg chg="mod">
          <ac:chgData name="Vedant Bahel" userId="359cab12dc5cf72d" providerId="LiveId" clId="{F6BD0B35-5BD9-4F89-AFFE-CA7E263F1F77}" dt="2020-06-25T15:08:58.976" v="1085" actId="207"/>
          <ac:spMkLst>
            <pc:docMk/>
            <pc:sldMk cId="420901120" sldId="1929"/>
            <ac:spMk id="2" creationId="{C59F03B9-9F72-4294-B99A-92D150D15B21}"/>
          </ac:spMkLst>
        </pc:spChg>
        <pc:spChg chg="mod">
          <ac:chgData name="Vedant Bahel" userId="359cab12dc5cf72d" providerId="LiveId" clId="{F6BD0B35-5BD9-4F89-AFFE-CA7E263F1F77}" dt="2020-06-25T15:09:27.761" v="1217" actId="20577"/>
          <ac:spMkLst>
            <pc:docMk/>
            <pc:sldMk cId="420901120" sldId="1929"/>
            <ac:spMk id="3" creationId="{A52011E3-0A4F-44C2-AC87-207E39C0B849}"/>
          </ac:spMkLst>
        </pc:spChg>
      </pc:sldChg>
    </pc:docChg>
  </pc:docChgLst>
  <pc:docChgLst>
    <pc:chgData name="Vedant Bahel" userId="359cab12dc5cf72d" providerId="LiveId" clId="{5A389CD8-E188-47E8-BE50-CCA0DE55DC79}"/>
    <pc:docChg chg="undo custSel addSld delSld modSld sldOrd modSection">
      <pc:chgData name="Vedant Bahel" userId="359cab12dc5cf72d" providerId="LiveId" clId="{5A389CD8-E188-47E8-BE50-CCA0DE55DC79}" dt="2020-06-21T17:12:19.835" v="1656" actId="47"/>
      <pc:docMkLst>
        <pc:docMk/>
      </pc:docMkLst>
      <pc:sldChg chg="addSp delSp modSp mod">
        <pc:chgData name="Vedant Bahel" userId="359cab12dc5cf72d" providerId="LiveId" clId="{5A389CD8-E188-47E8-BE50-CCA0DE55DC79}" dt="2020-06-21T12:51:49.958" v="343" actId="1076"/>
        <pc:sldMkLst>
          <pc:docMk/>
          <pc:sldMk cId="1329079817" sldId="1825"/>
        </pc:sldMkLst>
        <pc:spChg chg="add del mod">
          <ac:chgData name="Vedant Bahel" userId="359cab12dc5cf72d" providerId="LiveId" clId="{5A389CD8-E188-47E8-BE50-CCA0DE55DC79}" dt="2020-06-21T12:42:23.603" v="254" actId="478"/>
          <ac:spMkLst>
            <pc:docMk/>
            <pc:sldMk cId="1329079817" sldId="1825"/>
            <ac:spMk id="3" creationId="{229E6F4C-F734-4DCC-9589-4EFF23DCBD55}"/>
          </ac:spMkLst>
        </pc:spChg>
        <pc:spChg chg="del">
          <ac:chgData name="Vedant Bahel" userId="359cab12dc5cf72d" providerId="LiveId" clId="{5A389CD8-E188-47E8-BE50-CCA0DE55DC79}" dt="2020-06-21T12:38:43.400" v="218" actId="478"/>
          <ac:spMkLst>
            <pc:docMk/>
            <pc:sldMk cId="1329079817" sldId="1825"/>
            <ac:spMk id="6" creationId="{00000000-0000-0000-0000-000000000000}"/>
          </ac:spMkLst>
        </pc:spChg>
        <pc:spChg chg="mod">
          <ac:chgData name="Vedant Bahel" userId="359cab12dc5cf72d" providerId="LiveId" clId="{5A389CD8-E188-47E8-BE50-CCA0DE55DC79}" dt="2020-06-21T12:39:05.265" v="250" actId="20577"/>
          <ac:spMkLst>
            <pc:docMk/>
            <pc:sldMk cId="1329079817" sldId="1825"/>
            <ac:spMk id="17" creationId="{00000000-0000-0000-0000-000000000000}"/>
          </ac:spMkLst>
        </pc:spChg>
        <pc:picChg chg="add mod modCrop">
          <ac:chgData name="Vedant Bahel" userId="359cab12dc5cf72d" providerId="LiveId" clId="{5A389CD8-E188-47E8-BE50-CCA0DE55DC79}" dt="2020-06-21T12:51:41.097" v="339" actId="1076"/>
          <ac:picMkLst>
            <pc:docMk/>
            <pc:sldMk cId="1329079817" sldId="1825"/>
            <ac:picMk id="4" creationId="{93D6151D-C234-42E3-B896-02F16E92EB3B}"/>
          </ac:picMkLst>
        </pc:picChg>
        <pc:picChg chg="add del mod modCrop">
          <ac:chgData name="Vedant Bahel" userId="359cab12dc5cf72d" providerId="LiveId" clId="{5A389CD8-E188-47E8-BE50-CCA0DE55DC79}" dt="2020-06-21T12:51:22.184" v="335" actId="478"/>
          <ac:picMkLst>
            <pc:docMk/>
            <pc:sldMk cId="1329079817" sldId="1825"/>
            <ac:picMk id="5" creationId="{9997C2D8-F566-4E67-B46E-CC1DE4EEE255}"/>
          </ac:picMkLst>
        </pc:picChg>
        <pc:picChg chg="add mod modCrop">
          <ac:chgData name="Vedant Bahel" userId="359cab12dc5cf72d" providerId="LiveId" clId="{5A389CD8-E188-47E8-BE50-CCA0DE55DC79}" dt="2020-06-21T12:51:35.293" v="338" actId="1076"/>
          <ac:picMkLst>
            <pc:docMk/>
            <pc:sldMk cId="1329079817" sldId="1825"/>
            <ac:picMk id="7" creationId="{3ED0FD38-B350-4E38-B76F-6510A7BF4C0E}"/>
          </ac:picMkLst>
        </pc:picChg>
        <pc:picChg chg="add mod modCrop">
          <ac:chgData name="Vedant Bahel" userId="359cab12dc5cf72d" providerId="LiveId" clId="{5A389CD8-E188-47E8-BE50-CCA0DE55DC79}" dt="2020-06-21T12:51:49.958" v="343" actId="1076"/>
          <ac:picMkLst>
            <pc:docMk/>
            <pc:sldMk cId="1329079817" sldId="1825"/>
            <ac:picMk id="8" creationId="{08CE81AF-2D2F-447F-9B1D-769B78E94B2B}"/>
          </ac:picMkLst>
        </pc:picChg>
        <pc:picChg chg="add mod">
          <ac:chgData name="Vedant Bahel" userId="359cab12dc5cf72d" providerId="LiveId" clId="{5A389CD8-E188-47E8-BE50-CCA0DE55DC79}" dt="2020-06-21T12:51:35.293" v="338" actId="1076"/>
          <ac:picMkLst>
            <pc:docMk/>
            <pc:sldMk cId="1329079817" sldId="1825"/>
            <ac:picMk id="10" creationId="{E7371AD2-5092-48F9-B888-FF0CD1D4D516}"/>
          </ac:picMkLst>
        </pc:picChg>
        <pc:picChg chg="add mod modCrop">
          <ac:chgData name="Vedant Bahel" userId="359cab12dc5cf72d" providerId="LiveId" clId="{5A389CD8-E188-47E8-BE50-CCA0DE55DC79}" dt="2020-06-21T12:46:33.548" v="294" actId="1076"/>
          <ac:picMkLst>
            <pc:docMk/>
            <pc:sldMk cId="1329079817" sldId="1825"/>
            <ac:picMk id="19" creationId="{2315782D-A9EC-482B-9288-F8EAEE51D3EB}"/>
          </ac:picMkLst>
        </pc:picChg>
        <pc:picChg chg="add mod modCrop">
          <ac:chgData name="Vedant Bahel" userId="359cab12dc5cf72d" providerId="LiveId" clId="{5A389CD8-E188-47E8-BE50-CCA0DE55DC79}" dt="2020-06-21T12:47:04.465" v="301" actId="14100"/>
          <ac:picMkLst>
            <pc:docMk/>
            <pc:sldMk cId="1329079817" sldId="1825"/>
            <ac:picMk id="20" creationId="{2B6C8E13-9F84-4AD8-9F1E-F43AE77F69DB}"/>
          </ac:picMkLst>
        </pc:picChg>
        <pc:picChg chg="add mod modCrop">
          <ac:chgData name="Vedant Bahel" userId="359cab12dc5cf72d" providerId="LiveId" clId="{5A389CD8-E188-47E8-BE50-CCA0DE55DC79}" dt="2020-06-21T12:51:46.778" v="342" actId="1076"/>
          <ac:picMkLst>
            <pc:docMk/>
            <pc:sldMk cId="1329079817" sldId="1825"/>
            <ac:picMk id="21" creationId="{91BC0B7A-DB28-4936-BEBA-1BBAE8483BE2}"/>
          </ac:picMkLst>
        </pc:picChg>
        <pc:picChg chg="del">
          <ac:chgData name="Vedant Bahel" userId="359cab12dc5cf72d" providerId="LiveId" clId="{5A389CD8-E188-47E8-BE50-CCA0DE55DC79}" dt="2020-06-21T12:38:39.903" v="217" actId="478"/>
          <ac:picMkLst>
            <pc:docMk/>
            <pc:sldMk cId="1329079817" sldId="1825"/>
            <ac:picMk id="1026" creationId="{F8AA9CB2-1A3D-4533-B337-9632A58ACE58}"/>
          </ac:picMkLst>
        </pc:picChg>
        <pc:inkChg chg="del">
          <ac:chgData name="Vedant Bahel" userId="359cab12dc5cf72d" providerId="LiveId" clId="{5A389CD8-E188-47E8-BE50-CCA0DE55DC79}" dt="2020-06-20T17:36:54.571" v="16" actId="478"/>
          <ac:inkMkLst>
            <pc:docMk/>
            <pc:sldMk cId="1329079817" sldId="1825"/>
            <ac:inkMk id="2" creationId="{B4D75DCC-C3EA-440E-BD6B-9C2E6F346160}"/>
          </ac:inkMkLst>
        </pc:inkChg>
        <pc:cxnChg chg="add mod">
          <ac:chgData name="Vedant Bahel" userId="359cab12dc5cf72d" providerId="LiveId" clId="{5A389CD8-E188-47E8-BE50-CCA0DE55DC79}" dt="2020-06-21T12:51:35.293" v="338" actId="1076"/>
          <ac:cxnSpMkLst>
            <pc:docMk/>
            <pc:sldMk cId="1329079817" sldId="1825"/>
            <ac:cxnSpMk id="11" creationId="{29A65AE9-366C-4E7F-9278-FB022ED74296}"/>
          </ac:cxnSpMkLst>
        </pc:cxnChg>
        <pc:cxnChg chg="add mod">
          <ac:chgData name="Vedant Bahel" userId="359cab12dc5cf72d" providerId="LiveId" clId="{5A389CD8-E188-47E8-BE50-CCA0DE55DC79}" dt="2020-06-21T12:51:35.293" v="338" actId="1076"/>
          <ac:cxnSpMkLst>
            <pc:docMk/>
            <pc:sldMk cId="1329079817" sldId="1825"/>
            <ac:cxnSpMk id="13" creationId="{47A4D186-7F4D-42B8-B84A-F79A2219261E}"/>
          </ac:cxnSpMkLst>
        </pc:cxnChg>
        <pc:cxnChg chg="add mod">
          <ac:chgData name="Vedant Bahel" userId="359cab12dc5cf72d" providerId="LiveId" clId="{5A389CD8-E188-47E8-BE50-CCA0DE55DC79}" dt="2020-06-21T12:51:35.293" v="338" actId="1076"/>
          <ac:cxnSpMkLst>
            <pc:docMk/>
            <pc:sldMk cId="1329079817" sldId="1825"/>
            <ac:cxnSpMk id="15" creationId="{773D88F0-1478-4354-A8A9-111F7AD03D7A}"/>
          </ac:cxnSpMkLst>
        </pc:cxnChg>
      </pc:sldChg>
      <pc:sldChg chg="modSp mod">
        <pc:chgData name="Vedant Bahel" userId="359cab12dc5cf72d" providerId="LiveId" clId="{5A389CD8-E188-47E8-BE50-CCA0DE55DC79}" dt="2020-06-20T17:36:44.833" v="14" actId="20577"/>
        <pc:sldMkLst>
          <pc:docMk/>
          <pc:sldMk cId="2669596626" sldId="1858"/>
        </pc:sldMkLst>
        <pc:spChg chg="mod">
          <ac:chgData name="Vedant Bahel" userId="359cab12dc5cf72d" providerId="LiveId" clId="{5A389CD8-E188-47E8-BE50-CCA0DE55DC79}" dt="2020-06-20T17:36:44.833" v="14" actId="20577"/>
          <ac:spMkLst>
            <pc:docMk/>
            <pc:sldMk cId="2669596626" sldId="1858"/>
            <ac:spMk id="5" creationId="{00000000-0000-0000-0000-000000000000}"/>
          </ac:spMkLst>
        </pc:spChg>
      </pc:sldChg>
      <pc:sldChg chg="delSp modSp new add del mod">
        <pc:chgData name="Vedant Bahel" userId="359cab12dc5cf72d" providerId="LiveId" clId="{5A389CD8-E188-47E8-BE50-CCA0DE55DC79}" dt="2020-06-20T17:39:40.779" v="162" actId="47"/>
        <pc:sldMkLst>
          <pc:docMk/>
          <pc:sldMk cId="3014329576" sldId="1859"/>
        </pc:sldMkLst>
        <pc:spChg chg="mod">
          <ac:chgData name="Vedant Bahel" userId="359cab12dc5cf72d" providerId="LiveId" clId="{5A389CD8-E188-47E8-BE50-CCA0DE55DC79}" dt="2020-06-20T17:39:34.183" v="159" actId="20577"/>
          <ac:spMkLst>
            <pc:docMk/>
            <pc:sldMk cId="3014329576" sldId="1859"/>
            <ac:spMk id="2" creationId="{E5B731B1-0637-4E79-9F47-5DCCB523139D}"/>
          </ac:spMkLst>
        </pc:spChg>
        <pc:spChg chg="del">
          <ac:chgData name="Vedant Bahel" userId="359cab12dc5cf72d" providerId="LiveId" clId="{5A389CD8-E188-47E8-BE50-CCA0DE55DC79}" dt="2020-06-20T17:38:39.515" v="131" actId="478"/>
          <ac:spMkLst>
            <pc:docMk/>
            <pc:sldMk cId="3014329576" sldId="1859"/>
            <ac:spMk id="3" creationId="{17951E3D-3751-4B46-A411-6B93025D06FC}"/>
          </ac:spMkLst>
        </pc:spChg>
      </pc:sldChg>
      <pc:sldChg chg="modSp new del mod">
        <pc:chgData name="Vedant Bahel" userId="359cab12dc5cf72d" providerId="LiveId" clId="{5A389CD8-E188-47E8-BE50-CCA0DE55DC79}" dt="2020-06-20T17:37:59.783" v="103" actId="47"/>
        <pc:sldMkLst>
          <pc:docMk/>
          <pc:sldMk cId="3340580946" sldId="1859"/>
        </pc:sldMkLst>
        <pc:spChg chg="mod">
          <ac:chgData name="Vedant Bahel" userId="359cab12dc5cf72d" providerId="LiveId" clId="{5A389CD8-E188-47E8-BE50-CCA0DE55DC79}" dt="2020-06-20T17:37:56.015" v="102" actId="20577"/>
          <ac:spMkLst>
            <pc:docMk/>
            <pc:sldMk cId="3340580946" sldId="1859"/>
            <ac:spMk id="2" creationId="{82A3EBC0-4E1E-4001-8394-5B6D9B5CE3CA}"/>
          </ac:spMkLst>
        </pc:spChg>
      </pc:sldChg>
      <pc:sldChg chg="del">
        <pc:chgData name="Vedant Bahel" userId="359cab12dc5cf72d" providerId="LiveId" clId="{5A389CD8-E188-47E8-BE50-CCA0DE55DC79}" dt="2020-06-20T17:37:30.175" v="42" actId="47"/>
        <pc:sldMkLst>
          <pc:docMk/>
          <pc:sldMk cId="3512186536" sldId="1859"/>
        </pc:sldMkLst>
      </pc:sldChg>
      <pc:sldChg chg="new del">
        <pc:chgData name="Vedant Bahel" userId="359cab12dc5cf72d" providerId="LiveId" clId="{5A389CD8-E188-47E8-BE50-CCA0DE55DC79}" dt="2020-06-20T17:39:42.934" v="163" actId="47"/>
        <pc:sldMkLst>
          <pc:docMk/>
          <pc:sldMk cId="781614594" sldId="1860"/>
        </pc:sldMkLst>
      </pc:sldChg>
      <pc:sldChg chg="addSp modSp new mod">
        <pc:chgData name="Vedant Bahel" userId="359cab12dc5cf72d" providerId="LiveId" clId="{5A389CD8-E188-47E8-BE50-CCA0DE55DC79}" dt="2020-06-21T17:11:59.028" v="1651"/>
        <pc:sldMkLst>
          <pc:docMk/>
          <pc:sldMk cId="1132146471" sldId="1860"/>
        </pc:sldMkLst>
        <pc:spChg chg="mod">
          <ac:chgData name="Vedant Bahel" userId="359cab12dc5cf72d" providerId="LiveId" clId="{5A389CD8-E188-47E8-BE50-CCA0DE55DC79}" dt="2020-06-20T17:39:54.055" v="174" actId="207"/>
          <ac:spMkLst>
            <pc:docMk/>
            <pc:sldMk cId="1132146471" sldId="1860"/>
            <ac:spMk id="2" creationId="{2FE7A7CC-3147-4875-99D4-D38C1D956ED7}"/>
          </ac:spMkLst>
        </pc:spChg>
        <pc:spChg chg="mod">
          <ac:chgData name="Vedant Bahel" userId="359cab12dc5cf72d" providerId="LiveId" clId="{5A389CD8-E188-47E8-BE50-CCA0DE55DC79}" dt="2020-06-21T14:35:33.134" v="1023" actId="207"/>
          <ac:spMkLst>
            <pc:docMk/>
            <pc:sldMk cId="1132146471" sldId="1860"/>
            <ac:spMk id="3" creationId="{487FD080-AE63-49BA-8134-81137B8D98F0}"/>
          </ac:spMkLst>
        </pc:spChg>
        <pc:picChg chg="add mod">
          <ac:chgData name="Vedant Bahel" userId="359cab12dc5cf72d" providerId="LiveId" clId="{5A389CD8-E188-47E8-BE50-CCA0DE55DC79}" dt="2020-06-21T14:35:48.140" v="1027" actId="1076"/>
          <ac:picMkLst>
            <pc:docMk/>
            <pc:sldMk cId="1132146471" sldId="1860"/>
            <ac:picMk id="5122" creationId="{0F0305B0-000F-4C3C-AB86-5F546E509E1D}"/>
          </ac:picMkLst>
        </pc:picChg>
        <pc:inkChg chg="add">
          <ac:chgData name="Vedant Bahel" userId="359cab12dc5cf72d" providerId="LiveId" clId="{5A389CD8-E188-47E8-BE50-CCA0DE55DC79}" dt="2020-06-21T17:11:59.028" v="1651"/>
          <ac:inkMkLst>
            <pc:docMk/>
            <pc:sldMk cId="1132146471" sldId="1860"/>
            <ac:inkMk id="4" creationId="{B4B026BF-945F-4713-B112-50B14DA46D8C}"/>
          </ac:inkMkLst>
        </pc:inkChg>
      </pc:sldChg>
      <pc:sldChg chg="del">
        <pc:chgData name="Vedant Bahel" userId="359cab12dc5cf72d" providerId="LiveId" clId="{5A389CD8-E188-47E8-BE50-CCA0DE55DC79}" dt="2020-06-20T17:37:13.168" v="27" actId="47"/>
        <pc:sldMkLst>
          <pc:docMk/>
          <pc:sldMk cId="3690188208" sldId="1860"/>
        </pc:sldMkLst>
      </pc:sldChg>
      <pc:sldChg chg="del">
        <pc:chgData name="Vedant Bahel" userId="359cab12dc5cf72d" providerId="LiveId" clId="{5A389CD8-E188-47E8-BE50-CCA0DE55DC79}" dt="2020-06-20T17:37:19.253" v="36" actId="47"/>
        <pc:sldMkLst>
          <pc:docMk/>
          <pc:sldMk cId="626825339" sldId="1861"/>
        </pc:sldMkLst>
      </pc:sldChg>
      <pc:sldChg chg="add">
        <pc:chgData name="Vedant Bahel" userId="359cab12dc5cf72d" providerId="LiveId" clId="{5A389CD8-E188-47E8-BE50-CCA0DE55DC79}" dt="2020-06-21T14:34:26.137" v="989"/>
        <pc:sldMkLst>
          <pc:docMk/>
          <pc:sldMk cId="1064876397" sldId="1861"/>
        </pc:sldMkLst>
      </pc:sldChg>
      <pc:sldChg chg="new del">
        <pc:chgData name="Vedant Bahel" userId="359cab12dc5cf72d" providerId="LiveId" clId="{5A389CD8-E188-47E8-BE50-CCA0DE55DC79}" dt="2020-06-20T17:49:40.154" v="176" actId="47"/>
        <pc:sldMkLst>
          <pc:docMk/>
          <pc:sldMk cId="1067415373" sldId="1861"/>
        </pc:sldMkLst>
      </pc:sldChg>
      <pc:sldChg chg="add del">
        <pc:chgData name="Vedant Bahel" userId="359cab12dc5cf72d" providerId="LiveId" clId="{5A389CD8-E188-47E8-BE50-CCA0DE55DC79}" dt="2020-06-20T17:49:47.955" v="178" actId="47"/>
        <pc:sldMkLst>
          <pc:docMk/>
          <pc:sldMk cId="2298258021" sldId="1861"/>
        </pc:sldMkLst>
      </pc:sldChg>
      <pc:sldChg chg="modSp new del mod">
        <pc:chgData name="Vedant Bahel" userId="359cab12dc5cf72d" providerId="LiveId" clId="{5A389CD8-E188-47E8-BE50-CCA0DE55DC79}" dt="2020-06-21T14:34:22.344" v="988" actId="2696"/>
        <pc:sldMkLst>
          <pc:docMk/>
          <pc:sldMk cId="3976478843" sldId="1861"/>
        </pc:sldMkLst>
        <pc:spChg chg="mod">
          <ac:chgData name="Vedant Bahel" userId="359cab12dc5cf72d" providerId="LiveId" clId="{5A389CD8-E188-47E8-BE50-CCA0DE55DC79}" dt="2020-06-21T12:38:33.300" v="216" actId="20577"/>
          <ac:spMkLst>
            <pc:docMk/>
            <pc:sldMk cId="3976478843" sldId="1861"/>
            <ac:spMk id="2" creationId="{17FC21C5-A58C-4579-B369-861A252E5EE9}"/>
          </ac:spMkLst>
        </pc:spChg>
      </pc:sldChg>
      <pc:sldChg chg="modSp add mod">
        <pc:chgData name="Vedant Bahel" userId="359cab12dc5cf72d" providerId="LiveId" clId="{5A389CD8-E188-47E8-BE50-CCA0DE55DC79}" dt="2020-06-21T12:38:59.596" v="246" actId="20577"/>
        <pc:sldMkLst>
          <pc:docMk/>
          <pc:sldMk cId="3952865443" sldId="1862"/>
        </pc:sldMkLst>
        <pc:spChg chg="mod">
          <ac:chgData name="Vedant Bahel" userId="359cab12dc5cf72d" providerId="LiveId" clId="{5A389CD8-E188-47E8-BE50-CCA0DE55DC79}" dt="2020-06-21T12:38:59.596" v="246" actId="20577"/>
          <ac:spMkLst>
            <pc:docMk/>
            <pc:sldMk cId="3952865443" sldId="1862"/>
            <ac:spMk id="2" creationId="{E5B731B1-0637-4E79-9F47-5DCCB523139D}"/>
          </ac:spMkLst>
        </pc:spChg>
      </pc:sldChg>
      <pc:sldChg chg="del">
        <pc:chgData name="Vedant Bahel" userId="359cab12dc5cf72d" providerId="LiveId" clId="{5A389CD8-E188-47E8-BE50-CCA0DE55DC79}" dt="2020-06-20T17:37:09.097" v="19" actId="47"/>
        <pc:sldMkLst>
          <pc:docMk/>
          <pc:sldMk cId="1486802154" sldId="1863"/>
        </pc:sldMkLst>
      </pc:sldChg>
      <pc:sldChg chg="addSp modSp new mod">
        <pc:chgData name="Vedant Bahel" userId="359cab12dc5cf72d" providerId="LiveId" clId="{5A389CD8-E188-47E8-BE50-CCA0DE55DC79}" dt="2020-06-21T16:09:01.713" v="1650"/>
        <pc:sldMkLst>
          <pc:docMk/>
          <pc:sldMk cId="1923246142" sldId="1863"/>
        </pc:sldMkLst>
        <pc:spChg chg="mod">
          <ac:chgData name="Vedant Bahel" userId="359cab12dc5cf72d" providerId="LiveId" clId="{5A389CD8-E188-47E8-BE50-CCA0DE55DC79}" dt="2020-06-21T12:49:27.290" v="308" actId="207"/>
          <ac:spMkLst>
            <pc:docMk/>
            <pc:sldMk cId="1923246142" sldId="1863"/>
            <ac:spMk id="2" creationId="{9F77BAB0-96EE-499E-B7BF-71733BEA6E07}"/>
          </ac:spMkLst>
        </pc:spChg>
        <pc:spChg chg="mod">
          <ac:chgData name="Vedant Bahel" userId="359cab12dc5cf72d" providerId="LiveId" clId="{5A389CD8-E188-47E8-BE50-CCA0DE55DC79}" dt="2020-06-21T12:49:49.657" v="319" actId="14100"/>
          <ac:spMkLst>
            <pc:docMk/>
            <pc:sldMk cId="1923246142" sldId="1863"/>
            <ac:spMk id="3" creationId="{165507DB-A926-4A16-86B2-5B0B65CC75B8}"/>
          </ac:spMkLst>
        </pc:spChg>
        <pc:inkChg chg="add">
          <ac:chgData name="Vedant Bahel" userId="359cab12dc5cf72d" providerId="LiveId" clId="{5A389CD8-E188-47E8-BE50-CCA0DE55DC79}" dt="2020-06-21T16:09:01.713" v="1650"/>
          <ac:inkMkLst>
            <pc:docMk/>
            <pc:sldMk cId="1923246142" sldId="1863"/>
            <ac:inkMk id="4" creationId="{21C66A1C-DB8D-4282-83BD-2B5BB21BCB25}"/>
          </ac:inkMkLst>
        </pc:inkChg>
      </pc:sldChg>
      <pc:sldChg chg="addSp delSp modSp new mod">
        <pc:chgData name="Vedant Bahel" userId="359cab12dc5cf72d" providerId="LiveId" clId="{5A389CD8-E188-47E8-BE50-CCA0DE55DC79}" dt="2020-06-21T16:09:01.713" v="1650"/>
        <pc:sldMkLst>
          <pc:docMk/>
          <pc:sldMk cId="3051985379" sldId="1864"/>
        </pc:sldMkLst>
        <pc:spChg chg="del">
          <ac:chgData name="Vedant Bahel" userId="359cab12dc5cf72d" providerId="LiveId" clId="{5A389CD8-E188-47E8-BE50-CCA0DE55DC79}" dt="2020-06-21T12:50:13.319" v="322" actId="478"/>
          <ac:spMkLst>
            <pc:docMk/>
            <pc:sldMk cId="3051985379" sldId="1864"/>
            <ac:spMk id="2" creationId="{CD279A62-75AB-42AD-A466-5F9A7210A79D}"/>
          </ac:spMkLst>
        </pc:spChg>
        <pc:spChg chg="mod">
          <ac:chgData name="Vedant Bahel" userId="359cab12dc5cf72d" providerId="LiveId" clId="{5A389CD8-E188-47E8-BE50-CCA0DE55DC79}" dt="2020-06-21T12:50:23.683" v="325" actId="207"/>
          <ac:spMkLst>
            <pc:docMk/>
            <pc:sldMk cId="3051985379" sldId="1864"/>
            <ac:spMk id="3" creationId="{1E8DA6CD-D9BF-4C44-926A-7A2BE2FAD8BD}"/>
          </ac:spMkLst>
        </pc:spChg>
        <pc:inkChg chg="add">
          <ac:chgData name="Vedant Bahel" userId="359cab12dc5cf72d" providerId="LiveId" clId="{5A389CD8-E188-47E8-BE50-CCA0DE55DC79}" dt="2020-06-21T16:09:01.713" v="1650"/>
          <ac:inkMkLst>
            <pc:docMk/>
            <pc:sldMk cId="3051985379" sldId="1864"/>
            <ac:inkMk id="4" creationId="{8A114A4B-5152-41F3-AD70-E46CDB0710AA}"/>
          </ac:inkMkLst>
        </pc:inkChg>
      </pc:sldChg>
      <pc:sldChg chg="del">
        <pc:chgData name="Vedant Bahel" userId="359cab12dc5cf72d" providerId="LiveId" clId="{5A389CD8-E188-47E8-BE50-CCA0DE55DC79}" dt="2020-06-20T17:37:16.887" v="33" actId="47"/>
        <pc:sldMkLst>
          <pc:docMk/>
          <pc:sldMk cId="3647590121" sldId="1864"/>
        </pc:sldMkLst>
      </pc:sldChg>
      <pc:sldChg chg="addSp delSp modSp new mod ord">
        <pc:chgData name="Vedant Bahel" userId="359cab12dc5cf72d" providerId="LiveId" clId="{5A389CD8-E188-47E8-BE50-CCA0DE55DC79}" dt="2020-06-21T16:09:01.713" v="1650"/>
        <pc:sldMkLst>
          <pc:docMk/>
          <pc:sldMk cId="65178712" sldId="1865"/>
        </pc:sldMkLst>
        <pc:spChg chg="del mod">
          <ac:chgData name="Vedant Bahel" userId="359cab12dc5cf72d" providerId="LiveId" clId="{5A389CD8-E188-47E8-BE50-CCA0DE55DC79}" dt="2020-06-21T13:31:53.906" v="934" actId="21"/>
          <ac:spMkLst>
            <pc:docMk/>
            <pc:sldMk cId="65178712" sldId="1865"/>
            <ac:spMk id="2" creationId="{A07F2403-1675-46B4-A991-9ABDC9BFC955}"/>
          </ac:spMkLst>
        </pc:spChg>
        <pc:spChg chg="del">
          <ac:chgData name="Vedant Bahel" userId="359cab12dc5cf72d" providerId="LiveId" clId="{5A389CD8-E188-47E8-BE50-CCA0DE55DC79}" dt="2020-06-21T12:57:38.980" v="394" actId="478"/>
          <ac:spMkLst>
            <pc:docMk/>
            <pc:sldMk cId="65178712" sldId="1865"/>
            <ac:spMk id="3" creationId="{81C8770D-F1A5-46CE-9A56-4B435FDF4251}"/>
          </ac:spMkLst>
        </pc:spChg>
        <pc:spChg chg="add mod">
          <ac:chgData name="Vedant Bahel" userId="359cab12dc5cf72d" providerId="LiveId" clId="{5A389CD8-E188-47E8-BE50-CCA0DE55DC79}" dt="2020-06-21T12:59:03.156" v="413" actId="1076"/>
          <ac:spMkLst>
            <pc:docMk/>
            <pc:sldMk cId="65178712" sldId="1865"/>
            <ac:spMk id="9" creationId="{7AD115A7-39D7-44AA-9923-DEEA96D7C34B}"/>
          </ac:spMkLst>
        </pc:spChg>
        <pc:spChg chg="add mod">
          <ac:chgData name="Vedant Bahel" userId="359cab12dc5cf72d" providerId="LiveId" clId="{5A389CD8-E188-47E8-BE50-CCA0DE55DC79}" dt="2020-06-21T12:59:05.448" v="414" actId="1076"/>
          <ac:spMkLst>
            <pc:docMk/>
            <pc:sldMk cId="65178712" sldId="1865"/>
            <ac:spMk id="10" creationId="{798BF7CC-FDA0-4F2E-BE78-4F95D14667BF}"/>
          </ac:spMkLst>
        </pc:spChg>
        <pc:spChg chg="add del mod">
          <ac:chgData name="Vedant Bahel" userId="359cab12dc5cf72d" providerId="LiveId" clId="{5A389CD8-E188-47E8-BE50-CCA0DE55DC79}" dt="2020-06-21T13:31:59.628" v="937" actId="478"/>
          <ac:spMkLst>
            <pc:docMk/>
            <pc:sldMk cId="65178712" sldId="1865"/>
            <ac:spMk id="12" creationId="{998F4DEA-80B1-4C06-A116-103D8AD59A70}"/>
          </ac:spMkLst>
        </pc:spChg>
        <pc:spChg chg="add mod">
          <ac:chgData name="Vedant Bahel" userId="359cab12dc5cf72d" providerId="LiveId" clId="{5A389CD8-E188-47E8-BE50-CCA0DE55DC79}" dt="2020-06-21T13:31:55.356" v="935"/>
          <ac:spMkLst>
            <pc:docMk/>
            <pc:sldMk cId="65178712" sldId="1865"/>
            <ac:spMk id="16" creationId="{9C138C6E-26A0-45B1-AFE1-9B95D5C732B8}"/>
          </ac:spMkLst>
        </pc:spChg>
        <pc:picChg chg="add mod modCrop">
          <ac:chgData name="Vedant Bahel" userId="359cab12dc5cf72d" providerId="LiveId" clId="{5A389CD8-E188-47E8-BE50-CCA0DE55DC79}" dt="2020-06-21T12:58:57.440" v="411" actId="1076"/>
          <ac:picMkLst>
            <pc:docMk/>
            <pc:sldMk cId="65178712" sldId="1865"/>
            <ac:picMk id="4" creationId="{DF6EC680-8EAB-466C-A652-CB4AF3DE16BB}"/>
          </ac:picMkLst>
        </pc:picChg>
        <pc:picChg chg="add mod">
          <ac:chgData name="Vedant Bahel" userId="359cab12dc5cf72d" providerId="LiveId" clId="{5A389CD8-E188-47E8-BE50-CCA0DE55DC79}" dt="2020-06-21T13:25:46.490" v="886" actId="1076"/>
          <ac:picMkLst>
            <pc:docMk/>
            <pc:sldMk cId="65178712" sldId="1865"/>
            <ac:picMk id="13" creationId="{0C73E874-D10A-48D7-A6A2-F11675ABFCC2}"/>
          </ac:picMkLst>
        </pc:picChg>
        <pc:picChg chg="add mod">
          <ac:chgData name="Vedant Bahel" userId="359cab12dc5cf72d" providerId="LiveId" clId="{5A389CD8-E188-47E8-BE50-CCA0DE55DC79}" dt="2020-06-21T13:00:51.034" v="420" actId="14100"/>
          <ac:picMkLst>
            <pc:docMk/>
            <pc:sldMk cId="65178712" sldId="1865"/>
            <ac:picMk id="1026" creationId="{7774D578-39C6-485B-8918-3F9B4109A0F8}"/>
          </ac:picMkLst>
        </pc:picChg>
        <pc:picChg chg="add del mod">
          <ac:chgData name="Vedant Bahel" userId="359cab12dc5cf72d" providerId="LiveId" clId="{5A389CD8-E188-47E8-BE50-CCA0DE55DC79}" dt="2020-06-21T13:22:52.258" v="881" actId="478"/>
          <ac:picMkLst>
            <pc:docMk/>
            <pc:sldMk cId="65178712" sldId="1865"/>
            <ac:picMk id="1028" creationId="{76A0DD88-0F70-4E7C-9894-4EBAC1E12570}"/>
          </ac:picMkLst>
        </pc:picChg>
        <pc:inkChg chg="add">
          <ac:chgData name="Vedant Bahel" userId="359cab12dc5cf72d" providerId="LiveId" clId="{5A389CD8-E188-47E8-BE50-CCA0DE55DC79}" dt="2020-06-21T16:09:01.713" v="1650"/>
          <ac:inkMkLst>
            <pc:docMk/>
            <pc:sldMk cId="65178712" sldId="1865"/>
            <ac:inkMk id="14" creationId="{34A78759-1B18-497E-A213-9C6FA6EF4FEE}"/>
          </ac:inkMkLst>
        </pc:inkChg>
        <pc:cxnChg chg="add mod">
          <ac:chgData name="Vedant Bahel" userId="359cab12dc5cf72d" providerId="LiveId" clId="{5A389CD8-E188-47E8-BE50-CCA0DE55DC79}" dt="2020-06-21T12:59:00.420" v="412" actId="1076"/>
          <ac:cxnSpMkLst>
            <pc:docMk/>
            <pc:sldMk cId="65178712" sldId="1865"/>
            <ac:cxnSpMk id="6" creationId="{2C36C765-CD24-402F-8913-7EC5E6BEFF2E}"/>
          </ac:cxnSpMkLst>
        </pc:cxnChg>
        <pc:cxnChg chg="add mod">
          <ac:chgData name="Vedant Bahel" userId="359cab12dc5cf72d" providerId="LiveId" clId="{5A389CD8-E188-47E8-BE50-CCA0DE55DC79}" dt="2020-06-21T12:59:07.905" v="415" actId="1076"/>
          <ac:cxnSpMkLst>
            <pc:docMk/>
            <pc:sldMk cId="65178712" sldId="1865"/>
            <ac:cxnSpMk id="8" creationId="{450D88B6-E56A-4344-8286-474FC12D7695}"/>
          </ac:cxnSpMkLst>
        </pc:cxnChg>
      </pc:sldChg>
      <pc:sldChg chg="addSp delSp modSp new mod ord">
        <pc:chgData name="Vedant Bahel" userId="359cab12dc5cf72d" providerId="LiveId" clId="{5A389CD8-E188-47E8-BE50-CCA0DE55DC79}" dt="2020-06-21T16:09:01.713" v="1650"/>
        <pc:sldMkLst>
          <pc:docMk/>
          <pc:sldMk cId="4284738523" sldId="1866"/>
        </pc:sldMkLst>
        <pc:spChg chg="del">
          <ac:chgData name="Vedant Bahel" userId="359cab12dc5cf72d" providerId="LiveId" clId="{5A389CD8-E188-47E8-BE50-CCA0DE55DC79}" dt="2020-06-21T13:03:47.261" v="427" actId="478"/>
          <ac:spMkLst>
            <pc:docMk/>
            <pc:sldMk cId="4284738523" sldId="1866"/>
            <ac:spMk id="2" creationId="{F9256C0A-8755-4760-96CF-4826B06124EA}"/>
          </ac:spMkLst>
        </pc:spChg>
        <pc:spChg chg="del">
          <ac:chgData name="Vedant Bahel" userId="359cab12dc5cf72d" providerId="LiveId" clId="{5A389CD8-E188-47E8-BE50-CCA0DE55DC79}" dt="2020-06-21T13:03:54.338" v="428" actId="478"/>
          <ac:spMkLst>
            <pc:docMk/>
            <pc:sldMk cId="4284738523" sldId="1866"/>
            <ac:spMk id="3" creationId="{4C40F9AB-1CCA-4936-A516-E607A1E38D22}"/>
          </ac:spMkLst>
        </pc:spChg>
        <pc:spChg chg="add mod">
          <ac:chgData name="Vedant Bahel" userId="359cab12dc5cf72d" providerId="LiveId" clId="{5A389CD8-E188-47E8-BE50-CCA0DE55DC79}" dt="2020-06-21T13:14:38.658" v="661" actId="14100"/>
          <ac:spMkLst>
            <pc:docMk/>
            <pc:sldMk cId="4284738523" sldId="1866"/>
            <ac:spMk id="6" creationId="{312B45C3-5568-45B2-AC84-262A4BC3706B}"/>
          </ac:spMkLst>
        </pc:spChg>
        <pc:spChg chg="add mod">
          <ac:chgData name="Vedant Bahel" userId="359cab12dc5cf72d" providerId="LiveId" clId="{5A389CD8-E188-47E8-BE50-CCA0DE55DC79}" dt="2020-06-21T13:20:29.843" v="855" actId="1076"/>
          <ac:spMkLst>
            <pc:docMk/>
            <pc:sldMk cId="4284738523" sldId="1866"/>
            <ac:spMk id="9" creationId="{ECE3128C-EF19-4F1C-BC94-BBD8AAC12B41}"/>
          </ac:spMkLst>
        </pc:spChg>
        <pc:spChg chg="add mod">
          <ac:chgData name="Vedant Bahel" userId="359cab12dc5cf72d" providerId="LiveId" clId="{5A389CD8-E188-47E8-BE50-CCA0DE55DC79}" dt="2020-06-21T13:20:29.843" v="855" actId="1076"/>
          <ac:spMkLst>
            <pc:docMk/>
            <pc:sldMk cId="4284738523" sldId="1866"/>
            <ac:spMk id="10" creationId="{D00E42E4-5204-4DF6-B225-27AB1F771A1A}"/>
          </ac:spMkLst>
        </pc:spChg>
        <pc:spChg chg="add mod">
          <ac:chgData name="Vedant Bahel" userId="359cab12dc5cf72d" providerId="LiveId" clId="{5A389CD8-E188-47E8-BE50-CCA0DE55DC79}" dt="2020-06-21T13:20:29.843" v="855" actId="1076"/>
          <ac:spMkLst>
            <pc:docMk/>
            <pc:sldMk cId="4284738523" sldId="1866"/>
            <ac:spMk id="11" creationId="{A3572303-D6F1-4D23-B01F-3E2119E6ABC6}"/>
          </ac:spMkLst>
        </pc:spChg>
        <pc:spChg chg="add mod">
          <ac:chgData name="Vedant Bahel" userId="359cab12dc5cf72d" providerId="LiveId" clId="{5A389CD8-E188-47E8-BE50-CCA0DE55DC79}" dt="2020-06-21T13:20:29.843" v="855" actId="1076"/>
          <ac:spMkLst>
            <pc:docMk/>
            <pc:sldMk cId="4284738523" sldId="1866"/>
            <ac:spMk id="12" creationId="{3383FF82-9A10-4844-A08E-97712D7A0D48}"/>
          </ac:spMkLst>
        </pc:spChg>
        <pc:spChg chg="add mod">
          <ac:chgData name="Vedant Bahel" userId="359cab12dc5cf72d" providerId="LiveId" clId="{5A389CD8-E188-47E8-BE50-CCA0DE55DC79}" dt="2020-06-21T13:20:29.843" v="855" actId="1076"/>
          <ac:spMkLst>
            <pc:docMk/>
            <pc:sldMk cId="4284738523" sldId="1866"/>
            <ac:spMk id="13" creationId="{24A5143B-87B8-4511-AA5A-1C7A4F6EC758}"/>
          </ac:spMkLst>
        </pc:spChg>
        <pc:spChg chg="add mod">
          <ac:chgData name="Vedant Bahel" userId="359cab12dc5cf72d" providerId="LiveId" clId="{5A389CD8-E188-47E8-BE50-CCA0DE55DC79}" dt="2020-06-21T13:20:29.843" v="855" actId="1076"/>
          <ac:spMkLst>
            <pc:docMk/>
            <pc:sldMk cId="4284738523" sldId="1866"/>
            <ac:spMk id="14" creationId="{FE6864CA-2F9F-4792-93E0-EA4AF6A4EF3B}"/>
          </ac:spMkLst>
        </pc:spChg>
        <pc:spChg chg="add mod">
          <ac:chgData name="Vedant Bahel" userId="359cab12dc5cf72d" providerId="LiveId" clId="{5A389CD8-E188-47E8-BE50-CCA0DE55DC79}" dt="2020-06-21T13:20:29.843" v="855" actId="1076"/>
          <ac:spMkLst>
            <pc:docMk/>
            <pc:sldMk cId="4284738523" sldId="1866"/>
            <ac:spMk id="15" creationId="{4145AB8B-C93B-4413-BD84-C58D347F758F}"/>
          </ac:spMkLst>
        </pc:spChg>
        <pc:graphicFrameChg chg="add mod modGraphic">
          <ac:chgData name="Vedant Bahel" userId="359cab12dc5cf72d" providerId="LiveId" clId="{5A389CD8-E188-47E8-BE50-CCA0DE55DC79}" dt="2020-06-21T13:08:27.400" v="615" actId="1076"/>
          <ac:graphicFrameMkLst>
            <pc:docMk/>
            <pc:sldMk cId="4284738523" sldId="1866"/>
            <ac:graphicFrameMk id="4" creationId="{78865989-83C3-4682-948C-7EE267C5D778}"/>
          </ac:graphicFrameMkLst>
        </pc:graphicFrameChg>
        <pc:graphicFrameChg chg="add mod modGraphic">
          <ac:chgData name="Vedant Bahel" userId="359cab12dc5cf72d" providerId="LiveId" clId="{5A389CD8-E188-47E8-BE50-CCA0DE55DC79}" dt="2020-06-21T13:16:19.377" v="715" actId="1076"/>
          <ac:graphicFrameMkLst>
            <pc:docMk/>
            <pc:sldMk cId="4284738523" sldId="1866"/>
            <ac:graphicFrameMk id="7" creationId="{886649E1-4885-4827-8CB8-CE5721B76E8B}"/>
          </ac:graphicFrameMkLst>
        </pc:graphicFrameChg>
        <pc:picChg chg="add del">
          <ac:chgData name="Vedant Bahel" userId="359cab12dc5cf72d" providerId="LiveId" clId="{5A389CD8-E188-47E8-BE50-CCA0DE55DC79}" dt="2020-06-21T13:07:58.194" v="611" actId="478"/>
          <ac:picMkLst>
            <pc:docMk/>
            <pc:sldMk cId="4284738523" sldId="1866"/>
            <ac:picMk id="2050" creationId="{6EAA9822-494F-4DF8-AB47-F2E687A7EEA1}"/>
          </ac:picMkLst>
        </pc:picChg>
        <pc:inkChg chg="add">
          <ac:chgData name="Vedant Bahel" userId="359cab12dc5cf72d" providerId="LiveId" clId="{5A389CD8-E188-47E8-BE50-CCA0DE55DC79}" dt="2020-06-21T16:09:01.713" v="1650"/>
          <ac:inkMkLst>
            <pc:docMk/>
            <pc:sldMk cId="4284738523" sldId="1866"/>
            <ac:inkMk id="16" creationId="{7310C676-B7CA-443B-ACF9-53886AF05426}"/>
          </ac:inkMkLst>
        </pc:inkChg>
      </pc:sldChg>
      <pc:sldChg chg="addSp delSp modSp add mod">
        <pc:chgData name="Vedant Bahel" userId="359cab12dc5cf72d" providerId="LiveId" clId="{5A389CD8-E188-47E8-BE50-CCA0DE55DC79}" dt="2020-06-21T16:09:01.713" v="1650"/>
        <pc:sldMkLst>
          <pc:docMk/>
          <pc:sldMk cId="3516341643" sldId="1867"/>
        </pc:sldMkLst>
        <pc:graphicFrameChg chg="del">
          <ac:chgData name="Vedant Bahel" userId="359cab12dc5cf72d" providerId="LiveId" clId="{5A389CD8-E188-47E8-BE50-CCA0DE55DC79}" dt="2020-06-21T13:07:54.744" v="610" actId="21"/>
          <ac:graphicFrameMkLst>
            <pc:docMk/>
            <pc:sldMk cId="3516341643" sldId="1867"/>
            <ac:graphicFrameMk id="4" creationId="{78865989-83C3-4682-948C-7EE267C5D778}"/>
          </ac:graphicFrameMkLst>
        </pc:graphicFrameChg>
        <pc:picChg chg="mod">
          <ac:chgData name="Vedant Bahel" userId="359cab12dc5cf72d" providerId="LiveId" clId="{5A389CD8-E188-47E8-BE50-CCA0DE55DC79}" dt="2020-06-21T13:08:04.976" v="614" actId="1076"/>
          <ac:picMkLst>
            <pc:docMk/>
            <pc:sldMk cId="3516341643" sldId="1867"/>
            <ac:picMk id="2050" creationId="{6EAA9822-494F-4DF8-AB47-F2E687A7EEA1}"/>
          </ac:picMkLst>
        </pc:picChg>
        <pc:inkChg chg="add">
          <ac:chgData name="Vedant Bahel" userId="359cab12dc5cf72d" providerId="LiveId" clId="{5A389CD8-E188-47E8-BE50-CCA0DE55DC79}" dt="2020-06-21T16:09:01.713" v="1650"/>
          <ac:inkMkLst>
            <pc:docMk/>
            <pc:sldMk cId="3516341643" sldId="1867"/>
            <ac:inkMk id="2" creationId="{7F953D34-7417-4334-AEBC-E0DE4EF64215}"/>
          </ac:inkMkLst>
        </pc:inkChg>
      </pc:sldChg>
      <pc:sldChg chg="addSp delSp modSp new mod">
        <pc:chgData name="Vedant Bahel" userId="359cab12dc5cf72d" providerId="LiveId" clId="{5A389CD8-E188-47E8-BE50-CCA0DE55DC79}" dt="2020-06-21T16:09:01.713" v="1650"/>
        <pc:sldMkLst>
          <pc:docMk/>
          <pc:sldMk cId="2757874023" sldId="1868"/>
        </pc:sldMkLst>
        <pc:spChg chg="del">
          <ac:chgData name="Vedant Bahel" userId="359cab12dc5cf72d" providerId="LiveId" clId="{5A389CD8-E188-47E8-BE50-CCA0DE55DC79}" dt="2020-06-21T13:26:35.975" v="890" actId="478"/>
          <ac:spMkLst>
            <pc:docMk/>
            <pc:sldMk cId="2757874023" sldId="1868"/>
            <ac:spMk id="2" creationId="{FC06FDB5-2B8D-4018-8AC0-32B12711E6A4}"/>
          </ac:spMkLst>
        </pc:spChg>
        <pc:spChg chg="mod">
          <ac:chgData name="Vedant Bahel" userId="359cab12dc5cf72d" providerId="LiveId" clId="{5A389CD8-E188-47E8-BE50-CCA0DE55DC79}" dt="2020-06-21T13:31:01.914" v="924" actId="404"/>
          <ac:spMkLst>
            <pc:docMk/>
            <pc:sldMk cId="2757874023" sldId="1868"/>
            <ac:spMk id="3" creationId="{0FCF475C-FC18-452C-8E4E-FE8F9DE847A9}"/>
          </ac:spMkLst>
        </pc:spChg>
        <pc:spChg chg="add mod">
          <ac:chgData name="Vedant Bahel" userId="359cab12dc5cf72d" providerId="LiveId" clId="{5A389CD8-E188-47E8-BE50-CCA0DE55DC79}" dt="2020-06-21T13:31:05.006" v="925" actId="1076"/>
          <ac:spMkLst>
            <pc:docMk/>
            <pc:sldMk cId="2757874023" sldId="1868"/>
            <ac:spMk id="4" creationId="{CC8AB024-3FD8-4437-8314-42B420E9200D}"/>
          </ac:spMkLst>
        </pc:spChg>
        <pc:spChg chg="add mod">
          <ac:chgData name="Vedant Bahel" userId="359cab12dc5cf72d" providerId="LiveId" clId="{5A389CD8-E188-47E8-BE50-CCA0DE55DC79}" dt="2020-06-21T13:31:09.229" v="926" actId="1076"/>
          <ac:spMkLst>
            <pc:docMk/>
            <pc:sldMk cId="2757874023" sldId="1868"/>
            <ac:spMk id="5" creationId="{734DB4F3-C372-41DF-BEB5-6519A1312C92}"/>
          </ac:spMkLst>
        </pc:spChg>
        <pc:spChg chg="add mod">
          <ac:chgData name="Vedant Bahel" userId="359cab12dc5cf72d" providerId="LiveId" clId="{5A389CD8-E188-47E8-BE50-CCA0DE55DC79}" dt="2020-06-21T13:31:21.726" v="929" actId="1076"/>
          <ac:spMkLst>
            <pc:docMk/>
            <pc:sldMk cId="2757874023" sldId="1868"/>
            <ac:spMk id="6" creationId="{2C9D98F6-278E-45AA-953C-BC0371E16D90}"/>
          </ac:spMkLst>
        </pc:spChg>
        <pc:inkChg chg="add">
          <ac:chgData name="Vedant Bahel" userId="359cab12dc5cf72d" providerId="LiveId" clId="{5A389CD8-E188-47E8-BE50-CCA0DE55DC79}" dt="2020-06-21T16:09:01.713" v="1650"/>
          <ac:inkMkLst>
            <pc:docMk/>
            <pc:sldMk cId="2757874023" sldId="1868"/>
            <ac:inkMk id="7" creationId="{6266CB6A-189F-4CDC-89C9-FC272EE45A54}"/>
          </ac:inkMkLst>
        </pc:inkChg>
      </pc:sldChg>
      <pc:sldChg chg="addSp delSp modSp new del mod">
        <pc:chgData name="Vedant Bahel" userId="359cab12dc5cf72d" providerId="LiveId" clId="{5A389CD8-E188-47E8-BE50-CCA0DE55DC79}" dt="2020-06-21T13:26:00.168" v="887" actId="47"/>
        <pc:sldMkLst>
          <pc:docMk/>
          <pc:sldMk cId="3739918490" sldId="1868"/>
        </pc:sldMkLst>
        <pc:spChg chg="del">
          <ac:chgData name="Vedant Bahel" userId="359cab12dc5cf72d" providerId="LiveId" clId="{5A389CD8-E188-47E8-BE50-CCA0DE55DC79}" dt="2020-06-21T13:21:52.157" v="876" actId="478"/>
          <ac:spMkLst>
            <pc:docMk/>
            <pc:sldMk cId="3739918490" sldId="1868"/>
            <ac:spMk id="2" creationId="{3E79D700-EE6C-4C7E-8954-4F2C45B0C498}"/>
          </ac:spMkLst>
        </pc:spChg>
        <pc:spChg chg="del">
          <ac:chgData name="Vedant Bahel" userId="359cab12dc5cf72d" providerId="LiveId" clId="{5A389CD8-E188-47E8-BE50-CCA0DE55DC79}" dt="2020-06-21T13:21:54.720" v="877" actId="478"/>
          <ac:spMkLst>
            <pc:docMk/>
            <pc:sldMk cId="3739918490" sldId="1868"/>
            <ac:spMk id="3" creationId="{D1BB57F3-08C0-4708-B410-D8FDE851CB49}"/>
          </ac:spMkLst>
        </pc:spChg>
        <pc:picChg chg="add del mod">
          <ac:chgData name="Vedant Bahel" userId="359cab12dc5cf72d" providerId="LiveId" clId="{5A389CD8-E188-47E8-BE50-CCA0DE55DC79}" dt="2020-06-21T13:22:49.261" v="880" actId="21"/>
          <ac:picMkLst>
            <pc:docMk/>
            <pc:sldMk cId="3739918490" sldId="1868"/>
            <ac:picMk id="3074" creationId="{FD7D282E-9751-460C-9058-901A9A7D13C4}"/>
          </ac:picMkLst>
        </pc:picChg>
      </pc:sldChg>
      <pc:sldChg chg="del">
        <pc:chgData name="Vedant Bahel" userId="359cab12dc5cf72d" providerId="LiveId" clId="{5A389CD8-E188-47E8-BE50-CCA0DE55DC79}" dt="2020-06-20T17:37:06.314" v="17" actId="47"/>
        <pc:sldMkLst>
          <pc:docMk/>
          <pc:sldMk cId="4249688170" sldId="1868"/>
        </pc:sldMkLst>
      </pc:sldChg>
      <pc:sldChg chg="del">
        <pc:chgData name="Vedant Bahel" userId="359cab12dc5cf72d" providerId="LiveId" clId="{5A389CD8-E188-47E8-BE50-CCA0DE55DC79}" dt="2020-06-20T17:37:13.761" v="28" actId="47"/>
        <pc:sldMkLst>
          <pc:docMk/>
          <pc:sldMk cId="1467003316" sldId="1869"/>
        </pc:sldMkLst>
      </pc:sldChg>
      <pc:sldChg chg="addSp delSp modSp new mod">
        <pc:chgData name="Vedant Bahel" userId="359cab12dc5cf72d" providerId="LiveId" clId="{5A389CD8-E188-47E8-BE50-CCA0DE55DC79}" dt="2020-06-21T16:09:01.713" v="1650"/>
        <pc:sldMkLst>
          <pc:docMk/>
          <pc:sldMk cId="2928682287" sldId="1869"/>
        </pc:sldMkLst>
        <pc:spChg chg="del">
          <ac:chgData name="Vedant Bahel" userId="359cab12dc5cf72d" providerId="LiveId" clId="{5A389CD8-E188-47E8-BE50-CCA0DE55DC79}" dt="2020-06-21T13:28:48.139" v="906" actId="478"/>
          <ac:spMkLst>
            <pc:docMk/>
            <pc:sldMk cId="2928682287" sldId="1869"/>
            <ac:spMk id="2" creationId="{8307082E-F869-4C77-8B05-DB234D1ACFAA}"/>
          </ac:spMkLst>
        </pc:spChg>
        <pc:spChg chg="del">
          <ac:chgData name="Vedant Bahel" userId="359cab12dc5cf72d" providerId="LiveId" clId="{5A389CD8-E188-47E8-BE50-CCA0DE55DC79}" dt="2020-06-21T13:28:49.874" v="907" actId="478"/>
          <ac:spMkLst>
            <pc:docMk/>
            <pc:sldMk cId="2928682287" sldId="1869"/>
            <ac:spMk id="3" creationId="{203B0189-79A5-4B32-8FEC-2E313B6EABC0}"/>
          </ac:spMkLst>
        </pc:spChg>
        <pc:spChg chg="add del mod">
          <ac:chgData name="Vedant Bahel" userId="359cab12dc5cf72d" providerId="LiveId" clId="{5A389CD8-E188-47E8-BE50-CCA0DE55DC79}" dt="2020-06-21T13:31:13.799" v="927" actId="21"/>
          <ac:spMkLst>
            <pc:docMk/>
            <pc:sldMk cId="2928682287" sldId="1869"/>
            <ac:spMk id="4" creationId="{88FF7A16-8433-402F-9B3F-40A08D69F27F}"/>
          </ac:spMkLst>
        </pc:spChg>
        <pc:spChg chg="add mod">
          <ac:chgData name="Vedant Bahel" userId="359cab12dc5cf72d" providerId="LiveId" clId="{5A389CD8-E188-47E8-BE50-CCA0DE55DC79}" dt="2020-06-21T13:31:27.154" v="930" actId="1076"/>
          <ac:spMkLst>
            <pc:docMk/>
            <pc:sldMk cId="2928682287" sldId="1869"/>
            <ac:spMk id="5" creationId="{4F4385BF-09DF-4C15-9949-DDC40A1C1BE2}"/>
          </ac:spMkLst>
        </pc:spChg>
        <pc:spChg chg="add mod">
          <ac:chgData name="Vedant Bahel" userId="359cab12dc5cf72d" providerId="LiveId" clId="{5A389CD8-E188-47E8-BE50-CCA0DE55DC79}" dt="2020-06-21T13:31:39.876" v="933" actId="1076"/>
          <ac:spMkLst>
            <pc:docMk/>
            <pc:sldMk cId="2928682287" sldId="1869"/>
            <ac:spMk id="6" creationId="{322E4A32-A857-47E6-8274-C60E7EB1936C}"/>
          </ac:spMkLst>
        </pc:spChg>
        <pc:inkChg chg="add">
          <ac:chgData name="Vedant Bahel" userId="359cab12dc5cf72d" providerId="LiveId" clId="{5A389CD8-E188-47E8-BE50-CCA0DE55DC79}" dt="2020-06-21T16:09:01.713" v="1650"/>
          <ac:inkMkLst>
            <pc:docMk/>
            <pc:sldMk cId="2928682287" sldId="1869"/>
            <ac:inkMk id="7" creationId="{A7A81663-7C3A-46C5-BB13-0F87D758BD20}"/>
          </ac:inkMkLst>
        </pc:inkChg>
      </pc:sldChg>
      <pc:sldChg chg="del">
        <pc:chgData name="Vedant Bahel" userId="359cab12dc5cf72d" providerId="LiveId" clId="{5A389CD8-E188-47E8-BE50-CCA0DE55DC79}" dt="2020-06-20T17:37:14.229" v="29" actId="47"/>
        <pc:sldMkLst>
          <pc:docMk/>
          <pc:sldMk cId="917392050" sldId="1870"/>
        </pc:sldMkLst>
      </pc:sldChg>
      <pc:sldChg chg="addSp delSp modSp new mod">
        <pc:chgData name="Vedant Bahel" userId="359cab12dc5cf72d" providerId="LiveId" clId="{5A389CD8-E188-47E8-BE50-CCA0DE55DC79}" dt="2020-06-21T13:32:31.424" v="976" actId="403"/>
        <pc:sldMkLst>
          <pc:docMk/>
          <pc:sldMk cId="1491262572" sldId="1870"/>
        </pc:sldMkLst>
        <pc:spChg chg="del">
          <ac:chgData name="Vedant Bahel" userId="359cab12dc5cf72d" providerId="LiveId" clId="{5A389CD8-E188-47E8-BE50-CCA0DE55DC79}" dt="2020-06-21T13:30:11.818" v="918" actId="478"/>
          <ac:spMkLst>
            <pc:docMk/>
            <pc:sldMk cId="1491262572" sldId="1870"/>
            <ac:spMk id="2" creationId="{1B913ED9-DDF2-47A5-83B6-2F681EEFA567}"/>
          </ac:spMkLst>
        </pc:spChg>
        <pc:spChg chg="del">
          <ac:chgData name="Vedant Bahel" userId="359cab12dc5cf72d" providerId="LiveId" clId="{5A389CD8-E188-47E8-BE50-CCA0DE55DC79}" dt="2020-06-21T13:30:13.283" v="919" actId="478"/>
          <ac:spMkLst>
            <pc:docMk/>
            <pc:sldMk cId="1491262572" sldId="1870"/>
            <ac:spMk id="3" creationId="{9B94A2FA-9A1A-4963-806E-5FF406CB99F9}"/>
          </ac:spMkLst>
        </pc:spChg>
        <pc:spChg chg="add del mod">
          <ac:chgData name="Vedant Bahel" userId="359cab12dc5cf72d" providerId="LiveId" clId="{5A389CD8-E188-47E8-BE50-CCA0DE55DC79}" dt="2020-06-21T13:31:31.447" v="931" actId="21"/>
          <ac:spMkLst>
            <pc:docMk/>
            <pc:sldMk cId="1491262572" sldId="1870"/>
            <ac:spMk id="4" creationId="{5A985C78-0578-45E8-977B-42DC6B3F7CD4}"/>
          </ac:spMkLst>
        </pc:spChg>
        <pc:spChg chg="add mod">
          <ac:chgData name="Vedant Bahel" userId="359cab12dc5cf72d" providerId="LiveId" clId="{5A389CD8-E188-47E8-BE50-CCA0DE55DC79}" dt="2020-06-21T13:32:31.424" v="976" actId="403"/>
          <ac:spMkLst>
            <pc:docMk/>
            <pc:sldMk cId="1491262572" sldId="1870"/>
            <ac:spMk id="5" creationId="{6F0F3CD2-B01A-4C1C-BA26-7DF133AEAFDD}"/>
          </ac:spMkLst>
        </pc:spChg>
      </pc:sldChg>
      <pc:sldChg chg="addSp modSp new mod">
        <pc:chgData name="Vedant Bahel" userId="359cab12dc5cf72d" providerId="LiveId" clId="{5A389CD8-E188-47E8-BE50-CCA0DE55DC79}" dt="2020-06-21T17:11:59.028" v="1651"/>
        <pc:sldMkLst>
          <pc:docMk/>
          <pc:sldMk cId="1165549682" sldId="1871"/>
        </pc:sldMkLst>
        <pc:spChg chg="mod">
          <ac:chgData name="Vedant Bahel" userId="359cab12dc5cf72d" providerId="LiveId" clId="{5A389CD8-E188-47E8-BE50-CCA0DE55DC79}" dt="2020-06-21T13:33:15.058" v="983" actId="207"/>
          <ac:spMkLst>
            <pc:docMk/>
            <pc:sldMk cId="1165549682" sldId="1871"/>
            <ac:spMk id="2" creationId="{A104A9DD-B3F8-4076-9E1E-C61A4A2562CA}"/>
          </ac:spMkLst>
        </pc:spChg>
        <pc:spChg chg="mod">
          <ac:chgData name="Vedant Bahel" userId="359cab12dc5cf72d" providerId="LiveId" clId="{5A389CD8-E188-47E8-BE50-CCA0DE55DC79}" dt="2020-06-21T13:33:29.249" v="987" actId="1076"/>
          <ac:spMkLst>
            <pc:docMk/>
            <pc:sldMk cId="1165549682" sldId="1871"/>
            <ac:spMk id="3" creationId="{B723263E-EFBE-4DB4-96E9-006C578A4E33}"/>
          </ac:spMkLst>
        </pc:spChg>
        <pc:inkChg chg="add">
          <ac:chgData name="Vedant Bahel" userId="359cab12dc5cf72d" providerId="LiveId" clId="{5A389CD8-E188-47E8-BE50-CCA0DE55DC79}" dt="2020-06-21T17:11:59.028" v="1651"/>
          <ac:inkMkLst>
            <pc:docMk/>
            <pc:sldMk cId="1165549682" sldId="1871"/>
            <ac:inkMk id="4" creationId="{A2F9CD2B-16EB-410B-A037-D74CD6760252}"/>
          </ac:inkMkLst>
        </pc:inkChg>
      </pc:sldChg>
      <pc:sldChg chg="del">
        <pc:chgData name="Vedant Bahel" userId="359cab12dc5cf72d" providerId="LiveId" clId="{5A389CD8-E188-47E8-BE50-CCA0DE55DC79}" dt="2020-06-20T17:37:21.513" v="40" actId="47"/>
        <pc:sldMkLst>
          <pc:docMk/>
          <pc:sldMk cId="1878989942" sldId="1871"/>
        </pc:sldMkLst>
      </pc:sldChg>
      <pc:sldChg chg="addSp modSp new mod">
        <pc:chgData name="Vedant Bahel" userId="359cab12dc5cf72d" providerId="LiveId" clId="{5A389CD8-E188-47E8-BE50-CCA0DE55DC79}" dt="2020-06-21T14:38:33.059" v="1095" actId="11529"/>
        <pc:sldMkLst>
          <pc:docMk/>
          <pc:sldMk cId="1000102110" sldId="1872"/>
        </pc:sldMkLst>
        <pc:spChg chg="mod">
          <ac:chgData name="Vedant Bahel" userId="359cab12dc5cf72d" providerId="LiveId" clId="{5A389CD8-E188-47E8-BE50-CCA0DE55DC79}" dt="2020-06-21T14:36:43.277" v="1038" actId="207"/>
          <ac:spMkLst>
            <pc:docMk/>
            <pc:sldMk cId="1000102110" sldId="1872"/>
            <ac:spMk id="2" creationId="{68686F66-3011-452F-AC7E-901989D99AE0}"/>
          </ac:spMkLst>
        </pc:spChg>
        <pc:spChg chg="mod">
          <ac:chgData name="Vedant Bahel" userId="359cab12dc5cf72d" providerId="LiveId" clId="{5A389CD8-E188-47E8-BE50-CCA0DE55DC79}" dt="2020-06-21T14:37:15.914" v="1082" actId="33524"/>
          <ac:spMkLst>
            <pc:docMk/>
            <pc:sldMk cId="1000102110" sldId="1872"/>
            <ac:spMk id="3" creationId="{13E5BD58-8C45-4B1F-BB26-1E6F06559A6C}"/>
          </ac:spMkLst>
        </pc:spChg>
        <pc:spChg chg="add mod">
          <ac:chgData name="Vedant Bahel" userId="359cab12dc5cf72d" providerId="LiveId" clId="{5A389CD8-E188-47E8-BE50-CCA0DE55DC79}" dt="2020-06-21T14:37:49.400" v="1085" actId="14100"/>
          <ac:spMkLst>
            <pc:docMk/>
            <pc:sldMk cId="1000102110" sldId="1872"/>
            <ac:spMk id="5" creationId="{B48704F2-6625-44D0-A46E-0D95903106E3}"/>
          </ac:spMkLst>
        </pc:spChg>
        <pc:picChg chg="add mod modCrop">
          <ac:chgData name="Vedant Bahel" userId="359cab12dc5cf72d" providerId="LiveId" clId="{5A389CD8-E188-47E8-BE50-CCA0DE55DC79}" dt="2020-06-21T14:36:58.617" v="1044" actId="1076"/>
          <ac:picMkLst>
            <pc:docMk/>
            <pc:sldMk cId="1000102110" sldId="1872"/>
            <ac:picMk id="4" creationId="{0D6BD175-4A14-4A36-BAAE-FCF044C3028B}"/>
          </ac:picMkLst>
        </pc:picChg>
        <pc:picChg chg="add mod modCrop">
          <ac:chgData name="Vedant Bahel" userId="359cab12dc5cf72d" providerId="LiveId" clId="{5A389CD8-E188-47E8-BE50-CCA0DE55DC79}" dt="2020-06-21T14:38:24.790" v="1094" actId="1076"/>
          <ac:picMkLst>
            <pc:docMk/>
            <pc:sldMk cId="1000102110" sldId="1872"/>
            <ac:picMk id="6" creationId="{3EAC38B4-FAD2-40BE-B706-13EFFB3EEB9B}"/>
          </ac:picMkLst>
        </pc:picChg>
        <pc:cxnChg chg="add">
          <ac:chgData name="Vedant Bahel" userId="359cab12dc5cf72d" providerId="LiveId" clId="{5A389CD8-E188-47E8-BE50-CCA0DE55DC79}" dt="2020-06-21T14:38:33.059" v="1095" actId="11529"/>
          <ac:cxnSpMkLst>
            <pc:docMk/>
            <pc:sldMk cId="1000102110" sldId="1872"/>
            <ac:cxnSpMk id="8" creationId="{79023A11-9F3D-4FC3-8921-7ADA03177E82}"/>
          </ac:cxnSpMkLst>
        </pc:cxnChg>
      </pc:sldChg>
      <pc:sldChg chg="del">
        <pc:chgData name="Vedant Bahel" userId="359cab12dc5cf72d" providerId="LiveId" clId="{5A389CD8-E188-47E8-BE50-CCA0DE55DC79}" dt="2020-06-20T17:37:22.281" v="41" actId="47"/>
        <pc:sldMkLst>
          <pc:docMk/>
          <pc:sldMk cId="4028543032" sldId="1872"/>
        </pc:sldMkLst>
      </pc:sldChg>
      <pc:sldChg chg="new del">
        <pc:chgData name="Vedant Bahel" userId="359cab12dc5cf72d" providerId="LiveId" clId="{5A389CD8-E188-47E8-BE50-CCA0DE55DC79}" dt="2020-06-21T15:17:21.634" v="1097" actId="47"/>
        <pc:sldMkLst>
          <pc:docMk/>
          <pc:sldMk cId="1839976587" sldId="1873"/>
        </pc:sldMkLst>
      </pc:sldChg>
      <pc:sldChg chg="del">
        <pc:chgData name="Vedant Bahel" userId="359cab12dc5cf72d" providerId="LiveId" clId="{5A389CD8-E188-47E8-BE50-CCA0DE55DC79}" dt="2020-06-20T17:37:07.775" v="18" actId="47"/>
        <pc:sldMkLst>
          <pc:docMk/>
          <pc:sldMk cId="2251619267" sldId="1873"/>
        </pc:sldMkLst>
      </pc:sldChg>
      <pc:sldChg chg="modSp add mod">
        <pc:chgData name="Vedant Bahel" userId="359cab12dc5cf72d" providerId="LiveId" clId="{5A389CD8-E188-47E8-BE50-CCA0DE55DC79}" dt="2020-06-21T15:19:02.805" v="1204" actId="20577"/>
        <pc:sldMkLst>
          <pc:docMk/>
          <pc:sldMk cId="3517002368" sldId="1873"/>
        </pc:sldMkLst>
        <pc:spChg chg="mod">
          <ac:chgData name="Vedant Bahel" userId="359cab12dc5cf72d" providerId="LiveId" clId="{5A389CD8-E188-47E8-BE50-CCA0DE55DC79}" dt="2020-06-21T15:19:02.805" v="1204" actId="20577"/>
          <ac:spMkLst>
            <pc:docMk/>
            <pc:sldMk cId="3517002368" sldId="1873"/>
            <ac:spMk id="2" creationId="{E5B731B1-0637-4E79-9F47-5DCCB523139D}"/>
          </ac:spMkLst>
        </pc:spChg>
      </pc:sldChg>
      <pc:sldChg chg="addSp modSp new del mod">
        <pc:chgData name="Vedant Bahel" userId="359cab12dc5cf72d" providerId="LiveId" clId="{5A389CD8-E188-47E8-BE50-CCA0DE55DC79}" dt="2020-06-21T17:12:19.835" v="1656" actId="47"/>
        <pc:sldMkLst>
          <pc:docMk/>
          <pc:sldMk cId="501023161" sldId="1874"/>
        </pc:sldMkLst>
        <pc:spChg chg="mod">
          <ac:chgData name="Vedant Bahel" userId="359cab12dc5cf72d" providerId="LiveId" clId="{5A389CD8-E188-47E8-BE50-CCA0DE55DC79}" dt="2020-06-21T15:18:27.052" v="1156" actId="207"/>
          <ac:spMkLst>
            <pc:docMk/>
            <pc:sldMk cId="501023161" sldId="1874"/>
            <ac:spMk id="2" creationId="{88FA58FC-B8A7-4A92-B8C3-6F39897A3C86}"/>
          </ac:spMkLst>
        </pc:spChg>
        <pc:spChg chg="mod">
          <ac:chgData name="Vedant Bahel" userId="359cab12dc5cf72d" providerId="LiveId" clId="{5A389CD8-E188-47E8-BE50-CCA0DE55DC79}" dt="2020-06-21T15:22:52.027" v="1209"/>
          <ac:spMkLst>
            <pc:docMk/>
            <pc:sldMk cId="501023161" sldId="1874"/>
            <ac:spMk id="3" creationId="{CFCA18A7-14C4-427B-935E-42405314DD13}"/>
          </ac:spMkLst>
        </pc:spChg>
        <pc:spChg chg="add mod">
          <ac:chgData name="Vedant Bahel" userId="359cab12dc5cf72d" providerId="LiveId" clId="{5A389CD8-E188-47E8-BE50-CCA0DE55DC79}" dt="2020-06-21T15:22:57.434" v="1210" actId="1076"/>
          <ac:spMkLst>
            <pc:docMk/>
            <pc:sldMk cId="501023161" sldId="1874"/>
            <ac:spMk id="4" creationId="{9CE00746-B43A-448A-BF7D-362C8CAD68CE}"/>
          </ac:spMkLst>
        </pc:spChg>
      </pc:sldChg>
      <pc:sldChg chg="new del">
        <pc:chgData name="Vedant Bahel" userId="359cab12dc5cf72d" providerId="LiveId" clId="{5A389CD8-E188-47E8-BE50-CCA0DE55DC79}" dt="2020-06-21T15:17:51.608" v="1128" actId="47"/>
        <pc:sldMkLst>
          <pc:docMk/>
          <pc:sldMk cId="3416468595" sldId="1874"/>
        </pc:sldMkLst>
      </pc:sldChg>
      <pc:sldChg chg="del">
        <pc:chgData name="Vedant Bahel" userId="359cab12dc5cf72d" providerId="LiveId" clId="{5A389CD8-E188-47E8-BE50-CCA0DE55DC79}" dt="2020-06-20T17:37:20.288" v="38" actId="47"/>
        <pc:sldMkLst>
          <pc:docMk/>
          <pc:sldMk cId="4196039340" sldId="1874"/>
        </pc:sldMkLst>
      </pc:sldChg>
      <pc:sldChg chg="del">
        <pc:chgData name="Vedant Bahel" userId="359cab12dc5cf72d" providerId="LiveId" clId="{5A389CD8-E188-47E8-BE50-CCA0DE55DC79}" dt="2020-06-20T17:37:18.650" v="35" actId="47"/>
        <pc:sldMkLst>
          <pc:docMk/>
          <pc:sldMk cId="1295317490" sldId="1875"/>
        </pc:sldMkLst>
      </pc:sldChg>
      <pc:sldChg chg="modSp new del mod">
        <pc:chgData name="Vedant Bahel" userId="359cab12dc5cf72d" providerId="LiveId" clId="{5A389CD8-E188-47E8-BE50-CCA0DE55DC79}" dt="2020-06-21T17:12:11.460" v="1655" actId="47"/>
        <pc:sldMkLst>
          <pc:docMk/>
          <pc:sldMk cId="2038891980" sldId="1875"/>
        </pc:sldMkLst>
        <pc:spChg chg="mod">
          <ac:chgData name="Vedant Bahel" userId="359cab12dc5cf72d" providerId="LiveId" clId="{5A389CD8-E188-47E8-BE50-CCA0DE55DC79}" dt="2020-06-21T15:23:06.368" v="1223" actId="207"/>
          <ac:spMkLst>
            <pc:docMk/>
            <pc:sldMk cId="2038891980" sldId="1875"/>
            <ac:spMk id="2" creationId="{24829A61-1716-4CA0-9EE1-3BCEA976881C}"/>
          </ac:spMkLst>
        </pc:spChg>
        <pc:spChg chg="mod">
          <ac:chgData name="Vedant Bahel" userId="359cab12dc5cf72d" providerId="LiveId" clId="{5A389CD8-E188-47E8-BE50-CCA0DE55DC79}" dt="2020-06-21T15:24:08.078" v="1225" actId="12"/>
          <ac:spMkLst>
            <pc:docMk/>
            <pc:sldMk cId="2038891980" sldId="1875"/>
            <ac:spMk id="3" creationId="{66C86FEA-BDE3-4A63-841A-E8474995E62C}"/>
          </ac:spMkLst>
        </pc:spChg>
      </pc:sldChg>
      <pc:sldChg chg="del">
        <pc:chgData name="Vedant Bahel" userId="359cab12dc5cf72d" providerId="LiveId" clId="{5A389CD8-E188-47E8-BE50-CCA0DE55DC79}" dt="2020-06-20T17:37:16.417" v="32" actId="47"/>
        <pc:sldMkLst>
          <pc:docMk/>
          <pc:sldMk cId="3387668830" sldId="1876"/>
        </pc:sldMkLst>
      </pc:sldChg>
      <pc:sldChg chg="modSp new add del mod">
        <pc:chgData name="Vedant Bahel" userId="359cab12dc5cf72d" providerId="LiveId" clId="{5A389CD8-E188-47E8-BE50-CCA0DE55DC79}" dt="2020-06-21T17:12:09.933" v="1654" actId="47"/>
        <pc:sldMkLst>
          <pc:docMk/>
          <pc:sldMk cId="3425971754" sldId="1876"/>
        </pc:sldMkLst>
        <pc:spChg chg="mod">
          <ac:chgData name="Vedant Bahel" userId="359cab12dc5cf72d" providerId="LiveId" clId="{5A389CD8-E188-47E8-BE50-CCA0DE55DC79}" dt="2020-06-21T15:24:24.688" v="1241" actId="207"/>
          <ac:spMkLst>
            <pc:docMk/>
            <pc:sldMk cId="3425971754" sldId="1876"/>
            <ac:spMk id="2" creationId="{D4C610B9-6D24-430B-BF18-0E1FBF7A8342}"/>
          </ac:spMkLst>
        </pc:spChg>
        <pc:spChg chg="mod">
          <ac:chgData name="Vedant Bahel" userId="359cab12dc5cf72d" providerId="LiveId" clId="{5A389CD8-E188-47E8-BE50-CCA0DE55DC79}" dt="2020-06-21T15:26:45.247" v="1649" actId="1076"/>
          <ac:spMkLst>
            <pc:docMk/>
            <pc:sldMk cId="3425971754" sldId="1876"/>
            <ac:spMk id="3" creationId="{EB8779F7-661B-401E-8FC9-6C840DB02AAF}"/>
          </ac:spMkLst>
        </pc:spChg>
      </pc:sldChg>
      <pc:sldChg chg="addSp">
        <pc:chgData name="Vedant Bahel" userId="359cab12dc5cf72d" providerId="LiveId" clId="{5A389CD8-E188-47E8-BE50-CCA0DE55DC79}" dt="2020-06-21T16:09:01.713" v="1650"/>
        <pc:sldMkLst>
          <pc:docMk/>
          <pc:sldMk cId="1893650254" sldId="1877"/>
        </pc:sldMkLst>
        <pc:inkChg chg="add">
          <ac:chgData name="Vedant Bahel" userId="359cab12dc5cf72d" providerId="LiveId" clId="{5A389CD8-E188-47E8-BE50-CCA0DE55DC79}" dt="2020-06-21T16:09:01.713" v="1650"/>
          <ac:inkMkLst>
            <pc:docMk/>
            <pc:sldMk cId="1893650254" sldId="1877"/>
            <ac:inkMk id="2" creationId="{E597D0DB-9978-4D77-95E2-DD397E998760}"/>
          </ac:inkMkLst>
        </pc:inkChg>
      </pc:sldChg>
      <pc:sldChg chg="del">
        <pc:chgData name="Vedant Bahel" userId="359cab12dc5cf72d" providerId="LiveId" clId="{5A389CD8-E188-47E8-BE50-CCA0DE55DC79}" dt="2020-06-20T17:37:15.436" v="31" actId="47"/>
        <pc:sldMkLst>
          <pc:docMk/>
          <pc:sldMk cId="2470948073" sldId="1877"/>
        </pc:sldMkLst>
      </pc:sldChg>
      <pc:sldChg chg="del">
        <pc:chgData name="Vedant Bahel" userId="359cab12dc5cf72d" providerId="LiveId" clId="{5A389CD8-E188-47E8-BE50-CCA0DE55DC79}" dt="2020-06-20T17:37:18.095" v="34" actId="47"/>
        <pc:sldMkLst>
          <pc:docMk/>
          <pc:sldMk cId="1104682730" sldId="1878"/>
        </pc:sldMkLst>
      </pc:sldChg>
      <pc:sldChg chg="del">
        <pc:chgData name="Vedant Bahel" userId="359cab12dc5cf72d" providerId="LiveId" clId="{5A389CD8-E188-47E8-BE50-CCA0DE55DC79}" dt="2020-06-20T17:36:50.253" v="15" actId="47"/>
        <pc:sldMkLst>
          <pc:docMk/>
          <pc:sldMk cId="941892455" sldId="1879"/>
        </pc:sldMkLst>
      </pc:sldChg>
      <pc:sldChg chg="del">
        <pc:chgData name="Vedant Bahel" userId="359cab12dc5cf72d" providerId="LiveId" clId="{5A389CD8-E188-47E8-BE50-CCA0DE55DC79}" dt="2020-06-20T17:37:19.700" v="37" actId="47"/>
        <pc:sldMkLst>
          <pc:docMk/>
          <pc:sldMk cId="2140650401" sldId="1880"/>
        </pc:sldMkLst>
      </pc:sldChg>
      <pc:sldChg chg="del">
        <pc:chgData name="Vedant Bahel" userId="359cab12dc5cf72d" providerId="LiveId" clId="{5A389CD8-E188-47E8-BE50-CCA0DE55DC79}" dt="2020-06-20T17:37:10.454" v="22" actId="47"/>
        <pc:sldMkLst>
          <pc:docMk/>
          <pc:sldMk cId="3352442615" sldId="1882"/>
        </pc:sldMkLst>
      </pc:sldChg>
      <pc:sldChg chg="addSp">
        <pc:chgData name="Vedant Bahel" userId="359cab12dc5cf72d" providerId="LiveId" clId="{5A389CD8-E188-47E8-BE50-CCA0DE55DC79}" dt="2020-06-21T16:09:01.713" v="1650"/>
        <pc:sldMkLst>
          <pc:docMk/>
          <pc:sldMk cId="2010721490" sldId="1883"/>
        </pc:sldMkLst>
        <pc:inkChg chg="add">
          <ac:chgData name="Vedant Bahel" userId="359cab12dc5cf72d" providerId="LiveId" clId="{5A389CD8-E188-47E8-BE50-CCA0DE55DC79}" dt="2020-06-21T16:09:01.713" v="1650"/>
          <ac:inkMkLst>
            <pc:docMk/>
            <pc:sldMk cId="2010721490" sldId="1883"/>
            <ac:inkMk id="2" creationId="{C3EED2AF-3CA5-414F-A9D2-C050AC96167A}"/>
          </ac:inkMkLst>
        </pc:inkChg>
      </pc:sldChg>
      <pc:sldChg chg="del">
        <pc:chgData name="Vedant Bahel" userId="359cab12dc5cf72d" providerId="LiveId" clId="{5A389CD8-E188-47E8-BE50-CCA0DE55DC79}" dt="2020-06-20T17:37:09.615" v="20" actId="47"/>
        <pc:sldMkLst>
          <pc:docMk/>
          <pc:sldMk cId="3339113338" sldId="1883"/>
        </pc:sldMkLst>
      </pc:sldChg>
      <pc:sldChg chg="addSp">
        <pc:chgData name="Vedant Bahel" userId="359cab12dc5cf72d" providerId="LiveId" clId="{5A389CD8-E188-47E8-BE50-CCA0DE55DC79}" dt="2020-06-21T16:09:01.713" v="1650"/>
        <pc:sldMkLst>
          <pc:docMk/>
          <pc:sldMk cId="2136092689" sldId="1884"/>
        </pc:sldMkLst>
        <pc:inkChg chg="add">
          <ac:chgData name="Vedant Bahel" userId="359cab12dc5cf72d" providerId="LiveId" clId="{5A389CD8-E188-47E8-BE50-CCA0DE55DC79}" dt="2020-06-21T16:09:01.713" v="1650"/>
          <ac:inkMkLst>
            <pc:docMk/>
            <pc:sldMk cId="2136092689" sldId="1884"/>
            <ac:inkMk id="3" creationId="{29C36569-F762-4773-A81B-D627CEFAB34E}"/>
          </ac:inkMkLst>
        </pc:inkChg>
      </pc:sldChg>
      <pc:sldChg chg="del">
        <pc:chgData name="Vedant Bahel" userId="359cab12dc5cf72d" providerId="LiveId" clId="{5A389CD8-E188-47E8-BE50-CCA0DE55DC79}" dt="2020-06-20T17:37:10.086" v="21" actId="47"/>
        <pc:sldMkLst>
          <pc:docMk/>
          <pc:sldMk cId="3690581761" sldId="1884"/>
        </pc:sldMkLst>
      </pc:sldChg>
      <pc:sldChg chg="del">
        <pc:chgData name="Vedant Bahel" userId="359cab12dc5cf72d" providerId="LiveId" clId="{5A389CD8-E188-47E8-BE50-CCA0DE55DC79}" dt="2020-06-20T17:37:10.836" v="23" actId="47"/>
        <pc:sldMkLst>
          <pc:docMk/>
          <pc:sldMk cId="310030734" sldId="1885"/>
        </pc:sldMkLst>
      </pc:sldChg>
      <pc:sldChg chg="del">
        <pc:chgData name="Vedant Bahel" userId="359cab12dc5cf72d" providerId="LiveId" clId="{5A389CD8-E188-47E8-BE50-CCA0DE55DC79}" dt="2020-06-20T17:37:11.794" v="25" actId="47"/>
        <pc:sldMkLst>
          <pc:docMk/>
          <pc:sldMk cId="3676979320" sldId="1886"/>
        </pc:sldMkLst>
      </pc:sldChg>
      <pc:sldChg chg="del">
        <pc:chgData name="Vedant Bahel" userId="359cab12dc5cf72d" providerId="LiveId" clId="{5A389CD8-E188-47E8-BE50-CCA0DE55DC79}" dt="2020-06-20T17:37:11.122" v="24" actId="47"/>
        <pc:sldMkLst>
          <pc:docMk/>
          <pc:sldMk cId="3543741760" sldId="1887"/>
        </pc:sldMkLst>
      </pc:sldChg>
      <pc:sldChg chg="del">
        <pc:chgData name="Vedant Bahel" userId="359cab12dc5cf72d" providerId="LiveId" clId="{5A389CD8-E188-47E8-BE50-CCA0DE55DC79}" dt="2020-06-20T17:37:12.565" v="26" actId="47"/>
        <pc:sldMkLst>
          <pc:docMk/>
          <pc:sldMk cId="3861978460" sldId="1888"/>
        </pc:sldMkLst>
      </pc:sldChg>
      <pc:sldChg chg="del">
        <pc:chgData name="Vedant Bahel" userId="359cab12dc5cf72d" providerId="LiveId" clId="{5A389CD8-E188-47E8-BE50-CCA0DE55DC79}" dt="2020-06-20T17:37:20.875" v="39" actId="47"/>
        <pc:sldMkLst>
          <pc:docMk/>
          <pc:sldMk cId="3614030048" sldId="1889"/>
        </pc:sldMkLst>
      </pc:sldChg>
      <pc:sldChg chg="del">
        <pc:chgData name="Vedant Bahel" userId="359cab12dc5cf72d" providerId="LiveId" clId="{5A389CD8-E188-47E8-BE50-CCA0DE55DC79}" dt="2020-06-20T17:37:14.896" v="30" actId="47"/>
        <pc:sldMkLst>
          <pc:docMk/>
          <pc:sldMk cId="1351912470" sldId="1890"/>
        </pc:sldMkLst>
      </pc:sldChg>
      <pc:sldChg chg="addSp">
        <pc:chgData name="Vedant Bahel" userId="359cab12dc5cf72d" providerId="LiveId" clId="{5A389CD8-E188-47E8-BE50-CCA0DE55DC79}" dt="2020-06-21T17:11:59.028" v="1651"/>
        <pc:sldMkLst>
          <pc:docMk/>
          <pc:sldMk cId="458233636" sldId="1894"/>
        </pc:sldMkLst>
        <pc:inkChg chg="add">
          <ac:chgData name="Vedant Bahel" userId="359cab12dc5cf72d" providerId="LiveId" clId="{5A389CD8-E188-47E8-BE50-CCA0DE55DC79}" dt="2020-06-21T17:11:59.028" v="1651"/>
          <ac:inkMkLst>
            <pc:docMk/>
            <pc:sldMk cId="458233636" sldId="1894"/>
            <ac:inkMk id="4" creationId="{969FADDB-844A-4595-9015-289EA0588C88}"/>
          </ac:inkMkLst>
        </pc:inkChg>
      </pc:sldChg>
      <pc:sldChg chg="addSp">
        <pc:chgData name="Vedant Bahel" userId="359cab12dc5cf72d" providerId="LiveId" clId="{5A389CD8-E188-47E8-BE50-CCA0DE55DC79}" dt="2020-06-21T17:11:59.028" v="1651"/>
        <pc:sldMkLst>
          <pc:docMk/>
          <pc:sldMk cId="3088152468" sldId="1895"/>
        </pc:sldMkLst>
        <pc:inkChg chg="add">
          <ac:chgData name="Vedant Bahel" userId="359cab12dc5cf72d" providerId="LiveId" clId="{5A389CD8-E188-47E8-BE50-CCA0DE55DC79}" dt="2020-06-21T17:11:59.028" v="1651"/>
          <ac:inkMkLst>
            <pc:docMk/>
            <pc:sldMk cId="3088152468" sldId="1895"/>
            <ac:inkMk id="4" creationId="{8B042A3D-E38D-4F2F-9B55-27FFA99B4FAD}"/>
          </ac:inkMkLst>
        </pc:inkChg>
      </pc:sldChg>
      <pc:sldChg chg="addSp">
        <pc:chgData name="Vedant Bahel" userId="359cab12dc5cf72d" providerId="LiveId" clId="{5A389CD8-E188-47E8-BE50-CCA0DE55DC79}" dt="2020-06-21T17:11:59.028" v="1651"/>
        <pc:sldMkLst>
          <pc:docMk/>
          <pc:sldMk cId="3800971579" sldId="1897"/>
        </pc:sldMkLst>
        <pc:inkChg chg="add">
          <ac:chgData name="Vedant Bahel" userId="359cab12dc5cf72d" providerId="LiveId" clId="{5A389CD8-E188-47E8-BE50-CCA0DE55DC79}" dt="2020-06-21T17:11:59.028" v="1651"/>
          <ac:inkMkLst>
            <pc:docMk/>
            <pc:sldMk cId="3800971579" sldId="1897"/>
            <ac:inkMk id="5" creationId="{F69DCC56-44E6-44D5-9A62-E086DDC5B7E5}"/>
          </ac:inkMkLst>
        </pc:inkChg>
      </pc:sldChg>
      <pc:sldChg chg="addSp">
        <pc:chgData name="Vedant Bahel" userId="359cab12dc5cf72d" providerId="LiveId" clId="{5A389CD8-E188-47E8-BE50-CCA0DE55DC79}" dt="2020-06-21T17:11:59.028" v="1651"/>
        <pc:sldMkLst>
          <pc:docMk/>
          <pc:sldMk cId="924155425" sldId="1898"/>
        </pc:sldMkLst>
        <pc:inkChg chg="add">
          <ac:chgData name="Vedant Bahel" userId="359cab12dc5cf72d" providerId="LiveId" clId="{5A389CD8-E188-47E8-BE50-CCA0DE55DC79}" dt="2020-06-21T17:11:59.028" v="1651"/>
          <ac:inkMkLst>
            <pc:docMk/>
            <pc:sldMk cId="924155425" sldId="1898"/>
            <ac:inkMk id="3" creationId="{55009DF3-7EA4-41D7-8C14-19A5685DBB40}"/>
          </ac:inkMkLst>
        </pc:inkChg>
      </pc:sldChg>
      <pc:sldChg chg="addSp">
        <pc:chgData name="Vedant Bahel" userId="359cab12dc5cf72d" providerId="LiveId" clId="{5A389CD8-E188-47E8-BE50-CCA0DE55DC79}" dt="2020-06-21T17:11:59.028" v="1651"/>
        <pc:sldMkLst>
          <pc:docMk/>
          <pc:sldMk cId="2095679590" sldId="1899"/>
        </pc:sldMkLst>
        <pc:inkChg chg="add">
          <ac:chgData name="Vedant Bahel" userId="359cab12dc5cf72d" providerId="LiveId" clId="{5A389CD8-E188-47E8-BE50-CCA0DE55DC79}" dt="2020-06-21T17:11:59.028" v="1651"/>
          <ac:inkMkLst>
            <pc:docMk/>
            <pc:sldMk cId="2095679590" sldId="1899"/>
            <ac:inkMk id="5" creationId="{800EF8D3-8A00-41E2-AF25-8D3580E7823F}"/>
          </ac:inkMkLst>
        </pc:inkChg>
      </pc:sldChg>
      <pc:sldChg chg="addSp">
        <pc:chgData name="Vedant Bahel" userId="359cab12dc5cf72d" providerId="LiveId" clId="{5A389CD8-E188-47E8-BE50-CCA0DE55DC79}" dt="2020-06-21T17:11:59.028" v="1651"/>
        <pc:sldMkLst>
          <pc:docMk/>
          <pc:sldMk cId="3942866009" sldId="1900"/>
        </pc:sldMkLst>
        <pc:inkChg chg="add">
          <ac:chgData name="Vedant Bahel" userId="359cab12dc5cf72d" providerId="LiveId" clId="{5A389CD8-E188-47E8-BE50-CCA0DE55DC79}" dt="2020-06-21T17:11:59.028" v="1651"/>
          <ac:inkMkLst>
            <pc:docMk/>
            <pc:sldMk cId="3942866009" sldId="1900"/>
            <ac:inkMk id="5" creationId="{C87C40ED-CF1D-4453-B99C-0EB7AA5786C0}"/>
          </ac:inkMkLst>
        </pc:inkChg>
      </pc:sldChg>
      <pc:sldChg chg="addSp">
        <pc:chgData name="Vedant Bahel" userId="359cab12dc5cf72d" providerId="LiveId" clId="{5A389CD8-E188-47E8-BE50-CCA0DE55DC79}" dt="2020-06-21T17:11:59.028" v="1651"/>
        <pc:sldMkLst>
          <pc:docMk/>
          <pc:sldMk cId="1358843467" sldId="1901"/>
        </pc:sldMkLst>
        <pc:inkChg chg="add">
          <ac:chgData name="Vedant Bahel" userId="359cab12dc5cf72d" providerId="LiveId" clId="{5A389CD8-E188-47E8-BE50-CCA0DE55DC79}" dt="2020-06-21T17:11:59.028" v="1651"/>
          <ac:inkMkLst>
            <pc:docMk/>
            <pc:sldMk cId="1358843467" sldId="1901"/>
            <ac:inkMk id="5" creationId="{A768F39A-0179-47A3-956B-599BC486AA9C}"/>
          </ac:inkMkLst>
        </pc:inkChg>
      </pc:sldChg>
      <pc:sldChg chg="addSp">
        <pc:chgData name="Vedant Bahel" userId="359cab12dc5cf72d" providerId="LiveId" clId="{5A389CD8-E188-47E8-BE50-CCA0DE55DC79}" dt="2020-06-21T17:11:59.028" v="1651"/>
        <pc:sldMkLst>
          <pc:docMk/>
          <pc:sldMk cId="4222007930" sldId="1902"/>
        </pc:sldMkLst>
        <pc:inkChg chg="add">
          <ac:chgData name="Vedant Bahel" userId="359cab12dc5cf72d" providerId="LiveId" clId="{5A389CD8-E188-47E8-BE50-CCA0DE55DC79}" dt="2020-06-21T17:11:59.028" v="1651"/>
          <ac:inkMkLst>
            <pc:docMk/>
            <pc:sldMk cId="4222007930" sldId="1902"/>
            <ac:inkMk id="5" creationId="{7AC64723-C4E2-4E1F-8509-C79C569A077A}"/>
          </ac:inkMkLst>
        </pc:inkChg>
      </pc:sldChg>
      <pc:sldChg chg="addSp">
        <pc:chgData name="Vedant Bahel" userId="359cab12dc5cf72d" providerId="LiveId" clId="{5A389CD8-E188-47E8-BE50-CCA0DE55DC79}" dt="2020-06-21T17:11:59.028" v="1651"/>
        <pc:sldMkLst>
          <pc:docMk/>
          <pc:sldMk cId="2961594081" sldId="1903"/>
        </pc:sldMkLst>
        <pc:inkChg chg="add">
          <ac:chgData name="Vedant Bahel" userId="359cab12dc5cf72d" providerId="LiveId" clId="{5A389CD8-E188-47E8-BE50-CCA0DE55DC79}" dt="2020-06-21T17:11:59.028" v="1651"/>
          <ac:inkMkLst>
            <pc:docMk/>
            <pc:sldMk cId="2961594081" sldId="1903"/>
            <ac:inkMk id="3" creationId="{37D57B66-A4EF-45B9-B0E4-CF5742A4A523}"/>
          </ac:inkMkLst>
        </pc:inkChg>
      </pc:sldChg>
    </pc:docChg>
  </pc:docChgLst>
  <pc:docChgLst>
    <pc:chgData name="Vedant Bahel" userId="359cab12dc5cf72d" providerId="LiveId" clId="{6C7D3CF4-7DDB-4001-BFE2-7654C5600424}"/>
    <pc:docChg chg="undo custSel addSld delSld modSld modSection">
      <pc:chgData name="Vedant Bahel" userId="359cab12dc5cf72d" providerId="LiveId" clId="{6C7D3CF4-7DDB-4001-BFE2-7654C5600424}" dt="2020-06-18T17:34:25.869" v="973" actId="47"/>
      <pc:docMkLst>
        <pc:docMk/>
      </pc:docMkLst>
      <pc:sldChg chg="addSp modSp mod">
        <pc:chgData name="Vedant Bahel" userId="359cab12dc5cf72d" providerId="LiveId" clId="{6C7D3CF4-7DDB-4001-BFE2-7654C5600424}" dt="2020-06-18T16:04:57.742" v="967"/>
        <pc:sldMkLst>
          <pc:docMk/>
          <pc:sldMk cId="1329079817" sldId="1825"/>
        </pc:sldMkLst>
        <pc:spChg chg="mod">
          <ac:chgData name="Vedant Bahel" userId="359cab12dc5cf72d" providerId="LiveId" clId="{6C7D3CF4-7DDB-4001-BFE2-7654C5600424}" dt="2020-06-18T06:49:29.711" v="106" actId="1076"/>
          <ac:spMkLst>
            <pc:docMk/>
            <pc:sldMk cId="1329079817" sldId="1825"/>
            <ac:spMk id="6" creationId="{00000000-0000-0000-0000-000000000000}"/>
          </ac:spMkLst>
        </pc:spChg>
        <pc:picChg chg="add mod">
          <ac:chgData name="Vedant Bahel" userId="359cab12dc5cf72d" providerId="LiveId" clId="{6C7D3CF4-7DDB-4001-BFE2-7654C5600424}" dt="2020-06-18T06:47:19.542" v="102" actId="1076"/>
          <ac:picMkLst>
            <pc:docMk/>
            <pc:sldMk cId="1329079817" sldId="1825"/>
            <ac:picMk id="1026" creationId="{F8AA9CB2-1A3D-4533-B337-9632A58ACE58}"/>
          </ac:picMkLst>
        </pc:picChg>
        <pc:inkChg chg="add">
          <ac:chgData name="Vedant Bahel" userId="359cab12dc5cf72d" providerId="LiveId" clId="{6C7D3CF4-7DDB-4001-BFE2-7654C5600424}" dt="2020-06-18T16:04:57.742" v="967"/>
          <ac:inkMkLst>
            <pc:docMk/>
            <pc:sldMk cId="1329079817" sldId="1825"/>
            <ac:inkMk id="2" creationId="{B4D75DCC-C3EA-440E-BD6B-9C2E6F346160}"/>
          </ac:inkMkLst>
        </pc:inkChg>
      </pc:sldChg>
      <pc:sldChg chg="del">
        <pc:chgData name="Vedant Bahel" userId="359cab12dc5cf72d" providerId="LiveId" clId="{6C7D3CF4-7DDB-4001-BFE2-7654C5600424}" dt="2020-06-18T08:23:29.462" v="690" actId="47"/>
        <pc:sldMkLst>
          <pc:docMk/>
          <pc:sldMk cId="1369338350" sldId="1826"/>
        </pc:sldMkLst>
      </pc:sldChg>
      <pc:sldChg chg="modSp del mod">
        <pc:chgData name="Vedant Bahel" userId="359cab12dc5cf72d" providerId="LiveId" clId="{6C7D3CF4-7DDB-4001-BFE2-7654C5600424}" dt="2020-06-17T09:57:23.848" v="78" actId="47"/>
        <pc:sldMkLst>
          <pc:docMk/>
          <pc:sldMk cId="2397087657" sldId="1827"/>
        </pc:sldMkLst>
        <pc:spChg chg="mod">
          <ac:chgData name="Vedant Bahel" userId="359cab12dc5cf72d" providerId="LiveId" clId="{6C7D3CF4-7DDB-4001-BFE2-7654C5600424}" dt="2020-06-17T09:57:19.532" v="77" actId="20577"/>
          <ac:spMkLst>
            <pc:docMk/>
            <pc:sldMk cId="2397087657" sldId="1827"/>
            <ac:spMk id="17" creationId="{00000000-0000-0000-0000-000000000000}"/>
          </ac:spMkLst>
        </pc:spChg>
      </pc:sldChg>
      <pc:sldChg chg="del">
        <pc:chgData name="Vedant Bahel" userId="359cab12dc5cf72d" providerId="LiveId" clId="{6C7D3CF4-7DDB-4001-BFE2-7654C5600424}" dt="2020-06-17T09:57:25.370" v="79" actId="47"/>
        <pc:sldMkLst>
          <pc:docMk/>
          <pc:sldMk cId="2967884444" sldId="1828"/>
        </pc:sldMkLst>
      </pc:sldChg>
      <pc:sldChg chg="del">
        <pc:chgData name="Vedant Bahel" userId="359cab12dc5cf72d" providerId="LiveId" clId="{6C7D3CF4-7DDB-4001-BFE2-7654C5600424}" dt="2020-06-17T09:57:26.025" v="80" actId="47"/>
        <pc:sldMkLst>
          <pc:docMk/>
          <pc:sldMk cId="1854574399" sldId="1829"/>
        </pc:sldMkLst>
      </pc:sldChg>
      <pc:sldChg chg="del">
        <pc:chgData name="Vedant Bahel" userId="359cab12dc5cf72d" providerId="LiveId" clId="{6C7D3CF4-7DDB-4001-BFE2-7654C5600424}" dt="2020-06-17T09:57:26.591" v="81" actId="47"/>
        <pc:sldMkLst>
          <pc:docMk/>
          <pc:sldMk cId="2186224860" sldId="1832"/>
        </pc:sldMkLst>
      </pc:sldChg>
      <pc:sldChg chg="del">
        <pc:chgData name="Vedant Bahel" userId="359cab12dc5cf72d" providerId="LiveId" clId="{6C7D3CF4-7DDB-4001-BFE2-7654C5600424}" dt="2020-06-18T15:04:00.120" v="706" actId="47"/>
        <pc:sldMkLst>
          <pc:docMk/>
          <pc:sldMk cId="3730752060" sldId="1838"/>
        </pc:sldMkLst>
      </pc:sldChg>
      <pc:sldChg chg="del">
        <pc:chgData name="Vedant Bahel" userId="359cab12dc5cf72d" providerId="LiveId" clId="{6C7D3CF4-7DDB-4001-BFE2-7654C5600424}" dt="2020-06-17T09:57:35.115" v="86" actId="47"/>
        <pc:sldMkLst>
          <pc:docMk/>
          <pc:sldMk cId="736228537" sldId="1839"/>
        </pc:sldMkLst>
      </pc:sldChg>
      <pc:sldChg chg="del">
        <pc:chgData name="Vedant Bahel" userId="359cab12dc5cf72d" providerId="LiveId" clId="{6C7D3CF4-7DDB-4001-BFE2-7654C5600424}" dt="2020-06-17T09:57:27.224" v="82" actId="47"/>
        <pc:sldMkLst>
          <pc:docMk/>
          <pc:sldMk cId="2605536240" sldId="1842"/>
        </pc:sldMkLst>
      </pc:sldChg>
      <pc:sldChg chg="del">
        <pc:chgData name="Vedant Bahel" userId="359cab12dc5cf72d" providerId="LiveId" clId="{6C7D3CF4-7DDB-4001-BFE2-7654C5600424}" dt="2020-06-17T09:57:28.373" v="83" actId="47"/>
        <pc:sldMkLst>
          <pc:docMk/>
          <pc:sldMk cId="726950888" sldId="1854"/>
        </pc:sldMkLst>
      </pc:sldChg>
      <pc:sldChg chg="del">
        <pc:chgData name="Vedant Bahel" userId="359cab12dc5cf72d" providerId="LiveId" clId="{6C7D3CF4-7DDB-4001-BFE2-7654C5600424}" dt="2020-06-17T09:57:29.195" v="84" actId="47"/>
        <pc:sldMkLst>
          <pc:docMk/>
          <pc:sldMk cId="2939839313" sldId="1855"/>
        </pc:sldMkLst>
      </pc:sldChg>
      <pc:sldChg chg="del">
        <pc:chgData name="Vedant Bahel" userId="359cab12dc5cf72d" providerId="LiveId" clId="{6C7D3CF4-7DDB-4001-BFE2-7654C5600424}" dt="2020-06-17T09:57:30.542" v="85" actId="47"/>
        <pc:sldMkLst>
          <pc:docMk/>
          <pc:sldMk cId="3386018693" sldId="1856"/>
        </pc:sldMkLst>
      </pc:sldChg>
      <pc:sldChg chg="modSp mod">
        <pc:chgData name="Vedant Bahel" userId="359cab12dc5cf72d" providerId="LiveId" clId="{6C7D3CF4-7DDB-4001-BFE2-7654C5600424}" dt="2020-06-18T06:46:29.214" v="99" actId="1076"/>
        <pc:sldMkLst>
          <pc:docMk/>
          <pc:sldMk cId="3512186536" sldId="1859"/>
        </pc:sldMkLst>
        <pc:spChg chg="mod">
          <ac:chgData name="Vedant Bahel" userId="359cab12dc5cf72d" providerId="LiveId" clId="{6C7D3CF4-7DDB-4001-BFE2-7654C5600424}" dt="2020-06-18T06:46:29.214" v="99" actId="1076"/>
          <ac:spMkLst>
            <pc:docMk/>
            <pc:sldMk cId="3512186536" sldId="1859"/>
            <ac:spMk id="2" creationId="{A94427CA-5C32-4422-B9D6-AB826A2B7E8C}"/>
          </ac:spMkLst>
        </pc:spChg>
      </pc:sldChg>
      <pc:sldChg chg="addSp modSp new mod">
        <pc:chgData name="Vedant Bahel" userId="359cab12dc5cf72d" providerId="LiveId" clId="{6C7D3CF4-7DDB-4001-BFE2-7654C5600424}" dt="2020-06-18T16:04:57.742" v="967"/>
        <pc:sldMkLst>
          <pc:docMk/>
          <pc:sldMk cId="3690188208" sldId="1860"/>
        </pc:sldMkLst>
        <pc:spChg chg="mod">
          <ac:chgData name="Vedant Bahel" userId="359cab12dc5cf72d" providerId="LiveId" clId="{6C7D3CF4-7DDB-4001-BFE2-7654C5600424}" dt="2020-06-18T08:13:59.547" v="369" actId="20577"/>
          <ac:spMkLst>
            <pc:docMk/>
            <pc:sldMk cId="3690188208" sldId="1860"/>
            <ac:spMk id="2" creationId="{915BE0A0-975D-4B34-8C96-20EE4CF46117}"/>
          </ac:spMkLst>
        </pc:spChg>
        <pc:spChg chg="mod">
          <ac:chgData name="Vedant Bahel" userId="359cab12dc5cf72d" providerId="LiveId" clId="{6C7D3CF4-7DDB-4001-BFE2-7654C5600424}" dt="2020-06-18T08:03:59.388" v="328" actId="207"/>
          <ac:spMkLst>
            <pc:docMk/>
            <pc:sldMk cId="3690188208" sldId="1860"/>
            <ac:spMk id="3" creationId="{060ADB2D-C204-4FB7-9892-811932B78BA1}"/>
          </ac:spMkLst>
        </pc:spChg>
        <pc:inkChg chg="add">
          <ac:chgData name="Vedant Bahel" userId="359cab12dc5cf72d" providerId="LiveId" clId="{6C7D3CF4-7DDB-4001-BFE2-7654C5600424}" dt="2020-06-18T16:04:57.742" v="967"/>
          <ac:inkMkLst>
            <pc:docMk/>
            <pc:sldMk cId="3690188208" sldId="1860"/>
            <ac:inkMk id="4" creationId="{15CAEA12-EC33-478F-80EA-1599BA2F0629}"/>
          </ac:inkMkLst>
        </pc:inkChg>
      </pc:sldChg>
      <pc:sldChg chg="addSp delSp modSp new mod">
        <pc:chgData name="Vedant Bahel" userId="359cab12dc5cf72d" providerId="LiveId" clId="{6C7D3CF4-7DDB-4001-BFE2-7654C5600424}" dt="2020-06-18T17:00:31.959" v="970"/>
        <pc:sldMkLst>
          <pc:docMk/>
          <pc:sldMk cId="626825339" sldId="1861"/>
        </pc:sldMkLst>
        <pc:spChg chg="mod">
          <ac:chgData name="Vedant Bahel" userId="359cab12dc5cf72d" providerId="LiveId" clId="{6C7D3CF4-7DDB-4001-BFE2-7654C5600424}" dt="2020-06-18T08:23:40.502" v="702" actId="20577"/>
          <ac:spMkLst>
            <pc:docMk/>
            <pc:sldMk cId="626825339" sldId="1861"/>
            <ac:spMk id="2" creationId="{D7713066-6D4C-477F-A4E7-C9A80A6480BE}"/>
          </ac:spMkLst>
        </pc:spChg>
        <pc:spChg chg="del">
          <ac:chgData name="Vedant Bahel" userId="359cab12dc5cf72d" providerId="LiveId" clId="{6C7D3CF4-7DDB-4001-BFE2-7654C5600424}" dt="2020-06-18T08:04:11.132" v="329" actId="478"/>
          <ac:spMkLst>
            <pc:docMk/>
            <pc:sldMk cId="626825339" sldId="1861"/>
            <ac:spMk id="3" creationId="{71551EF0-04B0-4BEF-ADFD-F0BA8F76A190}"/>
          </ac:spMkLst>
        </pc:spChg>
        <pc:spChg chg="add mod">
          <ac:chgData name="Vedant Bahel" userId="359cab12dc5cf72d" providerId="LiveId" clId="{6C7D3CF4-7DDB-4001-BFE2-7654C5600424}" dt="2020-06-18T08:08:45.983" v="337" actId="20577"/>
          <ac:spMkLst>
            <pc:docMk/>
            <pc:sldMk cId="626825339" sldId="1861"/>
            <ac:spMk id="4" creationId="{6668D25F-F73F-4586-B5ED-ED1BAFEDA7AE}"/>
          </ac:spMkLst>
        </pc:spChg>
        <pc:spChg chg="add mod">
          <ac:chgData name="Vedant Bahel" userId="359cab12dc5cf72d" providerId="LiveId" clId="{6C7D3CF4-7DDB-4001-BFE2-7654C5600424}" dt="2020-06-18T08:08:48.087" v="338" actId="20577"/>
          <ac:spMkLst>
            <pc:docMk/>
            <pc:sldMk cId="626825339" sldId="1861"/>
            <ac:spMk id="5" creationId="{484DDFE0-DE54-4880-9FF8-904D27264071}"/>
          </ac:spMkLst>
        </pc:spChg>
        <pc:spChg chg="add mod">
          <ac:chgData name="Vedant Bahel" userId="359cab12dc5cf72d" providerId="LiveId" clId="{6C7D3CF4-7DDB-4001-BFE2-7654C5600424}" dt="2020-06-18T08:11:05.632" v="354" actId="242"/>
          <ac:spMkLst>
            <pc:docMk/>
            <pc:sldMk cId="626825339" sldId="1861"/>
            <ac:spMk id="6" creationId="{DDD0E7A3-EBFE-44E6-95EB-5D02FE0C5C85}"/>
          </ac:spMkLst>
        </pc:spChg>
        <pc:spChg chg="add del">
          <ac:chgData name="Vedant Bahel" userId="359cab12dc5cf72d" providerId="LiveId" clId="{6C7D3CF4-7DDB-4001-BFE2-7654C5600424}" dt="2020-06-18T08:04:43.133" v="335" actId="11529"/>
          <ac:spMkLst>
            <pc:docMk/>
            <pc:sldMk cId="626825339" sldId="1861"/>
            <ac:spMk id="7" creationId="{8D05E041-305B-4356-B4E9-C13233144B09}"/>
          </ac:spMkLst>
        </pc:spChg>
        <pc:spChg chg="add mod">
          <ac:chgData name="Vedant Bahel" userId="359cab12dc5cf72d" providerId="LiveId" clId="{6C7D3CF4-7DDB-4001-BFE2-7654C5600424}" dt="2020-06-18T08:09:43.611" v="346" actId="1076"/>
          <ac:spMkLst>
            <pc:docMk/>
            <pc:sldMk cId="626825339" sldId="1861"/>
            <ac:spMk id="14" creationId="{2C9D63A7-B43D-4A27-89C8-9BA60D18EF37}"/>
          </ac:spMkLst>
        </pc:spChg>
        <pc:spChg chg="add mod">
          <ac:chgData name="Vedant Bahel" userId="359cab12dc5cf72d" providerId="LiveId" clId="{6C7D3CF4-7DDB-4001-BFE2-7654C5600424}" dt="2020-06-18T08:10:04.331" v="352" actId="20577"/>
          <ac:spMkLst>
            <pc:docMk/>
            <pc:sldMk cId="626825339" sldId="1861"/>
            <ac:spMk id="15" creationId="{311E2778-0D8A-48A6-B3CF-03F1B74D819B}"/>
          </ac:spMkLst>
        </pc:spChg>
        <pc:spChg chg="add mod">
          <ac:chgData name="Vedant Bahel" userId="359cab12dc5cf72d" providerId="LiveId" clId="{6C7D3CF4-7DDB-4001-BFE2-7654C5600424}" dt="2020-06-18T08:09:56.600" v="350" actId="20577"/>
          <ac:spMkLst>
            <pc:docMk/>
            <pc:sldMk cId="626825339" sldId="1861"/>
            <ac:spMk id="16" creationId="{FD2DDC9C-C0ED-4126-844C-F2D8AF3FBAF5}"/>
          </ac:spMkLst>
        </pc:spChg>
        <pc:spChg chg="add mod">
          <ac:chgData name="Vedant Bahel" userId="359cab12dc5cf72d" providerId="LiveId" clId="{6C7D3CF4-7DDB-4001-BFE2-7654C5600424}" dt="2020-06-18T08:24:14.081" v="705" actId="20577"/>
          <ac:spMkLst>
            <pc:docMk/>
            <pc:sldMk cId="626825339" sldId="1861"/>
            <ac:spMk id="18" creationId="{0374D3E0-966E-426E-A1F5-BDB6B1B651AF}"/>
          </ac:spMkLst>
        </pc:spChg>
        <pc:picChg chg="add del mod modCrop">
          <ac:chgData name="Vedant Bahel" userId="359cab12dc5cf72d" providerId="LiveId" clId="{6C7D3CF4-7DDB-4001-BFE2-7654C5600424}" dt="2020-06-18T08:13:29.093" v="359" actId="21"/>
          <ac:picMkLst>
            <pc:docMk/>
            <pc:sldMk cId="626825339" sldId="1861"/>
            <ac:picMk id="17" creationId="{F9141465-E6AA-4056-9252-F5ED56C67D69}"/>
          </ac:picMkLst>
        </pc:picChg>
        <pc:inkChg chg="add">
          <ac:chgData name="Vedant Bahel" userId="359cab12dc5cf72d" providerId="LiveId" clId="{6C7D3CF4-7DDB-4001-BFE2-7654C5600424}" dt="2020-06-18T17:00:31.959" v="970"/>
          <ac:inkMkLst>
            <pc:docMk/>
            <pc:sldMk cId="626825339" sldId="1861"/>
            <ac:inkMk id="3" creationId="{E8E77B92-12CF-484D-855E-FDCFBB11789C}"/>
          </ac:inkMkLst>
        </pc:inkChg>
        <pc:cxnChg chg="add">
          <ac:chgData name="Vedant Bahel" userId="359cab12dc5cf72d" providerId="LiveId" clId="{6C7D3CF4-7DDB-4001-BFE2-7654C5600424}" dt="2020-06-18T08:08:57.507" v="339" actId="11529"/>
          <ac:cxnSpMkLst>
            <pc:docMk/>
            <pc:sldMk cId="626825339" sldId="1861"/>
            <ac:cxnSpMk id="9" creationId="{95E7098F-9BAD-4475-8101-6DFE080FF51F}"/>
          </ac:cxnSpMkLst>
        </pc:cxnChg>
        <pc:cxnChg chg="add">
          <ac:chgData name="Vedant Bahel" userId="359cab12dc5cf72d" providerId="LiveId" clId="{6C7D3CF4-7DDB-4001-BFE2-7654C5600424}" dt="2020-06-18T08:09:08.202" v="340" actId="11529"/>
          <ac:cxnSpMkLst>
            <pc:docMk/>
            <pc:sldMk cId="626825339" sldId="1861"/>
            <ac:cxnSpMk id="11" creationId="{4C16344B-5154-4A74-84EB-8368AECF8E6D}"/>
          </ac:cxnSpMkLst>
        </pc:cxnChg>
        <pc:cxnChg chg="add">
          <ac:chgData name="Vedant Bahel" userId="359cab12dc5cf72d" providerId="LiveId" clId="{6C7D3CF4-7DDB-4001-BFE2-7654C5600424}" dt="2020-06-18T08:09:17.866" v="341" actId="11529"/>
          <ac:cxnSpMkLst>
            <pc:docMk/>
            <pc:sldMk cId="626825339" sldId="1861"/>
            <ac:cxnSpMk id="13" creationId="{80D5DD62-1D03-4D3E-BDB1-54D8F25849CE}"/>
          </ac:cxnSpMkLst>
        </pc:cxnChg>
      </pc:sldChg>
      <pc:sldChg chg="modSp new del mod">
        <pc:chgData name="Vedant Bahel" userId="359cab12dc5cf72d" providerId="LiveId" clId="{6C7D3CF4-7DDB-4001-BFE2-7654C5600424}" dt="2020-06-18T08:23:34.190" v="691" actId="47"/>
        <pc:sldMkLst>
          <pc:docMk/>
          <pc:sldMk cId="3221117901" sldId="1862"/>
        </pc:sldMkLst>
        <pc:spChg chg="mod">
          <ac:chgData name="Vedant Bahel" userId="359cab12dc5cf72d" providerId="LiveId" clId="{6C7D3CF4-7DDB-4001-BFE2-7654C5600424}" dt="2020-06-17T09:56:06.052" v="54" actId="207"/>
          <ac:spMkLst>
            <pc:docMk/>
            <pc:sldMk cId="3221117901" sldId="1862"/>
            <ac:spMk id="2" creationId="{B0D034A8-261E-49F6-9F94-8A1A8FB1D948}"/>
          </ac:spMkLst>
        </pc:spChg>
      </pc:sldChg>
      <pc:sldChg chg="addSp delSp modSp new mod">
        <pc:chgData name="Vedant Bahel" userId="359cab12dc5cf72d" providerId="LiveId" clId="{6C7D3CF4-7DDB-4001-BFE2-7654C5600424}" dt="2020-06-18T16:20:48.526" v="968"/>
        <pc:sldMkLst>
          <pc:docMk/>
          <pc:sldMk cId="1486802154" sldId="1863"/>
        </pc:sldMkLst>
        <pc:spChg chg="mod">
          <ac:chgData name="Vedant Bahel" userId="359cab12dc5cf72d" providerId="LiveId" clId="{6C7D3CF4-7DDB-4001-BFE2-7654C5600424}" dt="2020-06-18T06:51:40.742" v="213" actId="20577"/>
          <ac:spMkLst>
            <pc:docMk/>
            <pc:sldMk cId="1486802154" sldId="1863"/>
            <ac:spMk id="2" creationId="{9F7A8227-6C57-413B-B2C7-2E14805D23ED}"/>
          </ac:spMkLst>
        </pc:spChg>
        <pc:spChg chg="del">
          <ac:chgData name="Vedant Bahel" userId="359cab12dc5cf72d" providerId="LiveId" clId="{6C7D3CF4-7DDB-4001-BFE2-7654C5600424}" dt="2020-06-18T06:49:42.680" v="124" actId="478"/>
          <ac:spMkLst>
            <pc:docMk/>
            <pc:sldMk cId="1486802154" sldId="1863"/>
            <ac:spMk id="3" creationId="{05FDCC0E-225C-4340-81A2-9E50B092BF97}"/>
          </ac:spMkLst>
        </pc:spChg>
        <pc:spChg chg="add mod">
          <ac:chgData name="Vedant Bahel" userId="359cab12dc5cf72d" providerId="LiveId" clId="{6C7D3CF4-7DDB-4001-BFE2-7654C5600424}" dt="2020-06-18T06:51:46.468" v="214" actId="1076"/>
          <ac:spMkLst>
            <pc:docMk/>
            <pc:sldMk cId="1486802154" sldId="1863"/>
            <ac:spMk id="4" creationId="{E93EDE5E-2D48-4E24-A2B6-4E2A062EA36F}"/>
          </ac:spMkLst>
        </pc:spChg>
        <pc:spChg chg="add mod">
          <ac:chgData name="Vedant Bahel" userId="359cab12dc5cf72d" providerId="LiveId" clId="{6C7D3CF4-7DDB-4001-BFE2-7654C5600424}" dt="2020-06-18T06:51:46.468" v="214" actId="1076"/>
          <ac:spMkLst>
            <pc:docMk/>
            <pc:sldMk cId="1486802154" sldId="1863"/>
            <ac:spMk id="7" creationId="{6E296B87-D138-429A-AD7D-8D88B1899019}"/>
          </ac:spMkLst>
        </pc:spChg>
        <pc:spChg chg="add mod">
          <ac:chgData name="Vedant Bahel" userId="359cab12dc5cf72d" providerId="LiveId" clId="{6C7D3CF4-7DDB-4001-BFE2-7654C5600424}" dt="2020-06-18T06:51:46.468" v="214" actId="1076"/>
          <ac:spMkLst>
            <pc:docMk/>
            <pc:sldMk cId="1486802154" sldId="1863"/>
            <ac:spMk id="8" creationId="{2859D176-09D8-42B5-8932-CA8612FE71EC}"/>
          </ac:spMkLst>
        </pc:spChg>
        <pc:picChg chg="add del mod">
          <ac:chgData name="Vedant Bahel" userId="359cab12dc5cf72d" providerId="LiveId" clId="{6C7D3CF4-7DDB-4001-BFE2-7654C5600424}" dt="2020-06-18T06:50:09.644" v="129" actId="478"/>
          <ac:picMkLst>
            <pc:docMk/>
            <pc:sldMk cId="1486802154" sldId="1863"/>
            <ac:picMk id="2050" creationId="{275BA7D8-BA99-4B60-82E5-A09183D3B909}"/>
          </ac:picMkLst>
        </pc:picChg>
        <pc:picChg chg="add mod">
          <ac:chgData name="Vedant Bahel" userId="359cab12dc5cf72d" providerId="LiveId" clId="{6C7D3CF4-7DDB-4001-BFE2-7654C5600424}" dt="2020-06-18T06:50:28.114" v="132" actId="1076"/>
          <ac:picMkLst>
            <pc:docMk/>
            <pc:sldMk cId="1486802154" sldId="1863"/>
            <ac:picMk id="2052" creationId="{E2DED588-FB64-4663-851C-EFD404267214}"/>
          </ac:picMkLst>
        </pc:picChg>
        <pc:inkChg chg="add">
          <ac:chgData name="Vedant Bahel" userId="359cab12dc5cf72d" providerId="LiveId" clId="{6C7D3CF4-7DDB-4001-BFE2-7654C5600424}" dt="2020-06-18T16:04:57.742" v="967"/>
          <ac:inkMkLst>
            <pc:docMk/>
            <pc:sldMk cId="1486802154" sldId="1863"/>
            <ac:inkMk id="3" creationId="{FC573D15-C224-4B27-B750-C1BF990BC10C}"/>
          </ac:inkMkLst>
        </pc:inkChg>
        <pc:inkChg chg="add">
          <ac:chgData name="Vedant Bahel" userId="359cab12dc5cf72d" providerId="LiveId" clId="{6C7D3CF4-7DDB-4001-BFE2-7654C5600424}" dt="2020-06-18T16:20:48.526" v="968"/>
          <ac:inkMkLst>
            <pc:docMk/>
            <pc:sldMk cId="1486802154" sldId="1863"/>
            <ac:inkMk id="5" creationId="{C5371CF6-499B-45DD-98C9-4519ACA8801D}"/>
          </ac:inkMkLst>
        </pc:inkChg>
      </pc:sldChg>
      <pc:sldChg chg="addSp delSp modSp new mod">
        <pc:chgData name="Vedant Bahel" userId="359cab12dc5cf72d" providerId="LiveId" clId="{6C7D3CF4-7DDB-4001-BFE2-7654C5600424}" dt="2020-06-18T16:04:57.742" v="967"/>
        <pc:sldMkLst>
          <pc:docMk/>
          <pc:sldMk cId="3647590121" sldId="1864"/>
        </pc:sldMkLst>
        <pc:spChg chg="del">
          <ac:chgData name="Vedant Bahel" userId="359cab12dc5cf72d" providerId="LiveId" clId="{6C7D3CF4-7DDB-4001-BFE2-7654C5600424}" dt="2020-06-18T08:13:36.873" v="362" actId="478"/>
          <ac:spMkLst>
            <pc:docMk/>
            <pc:sldMk cId="3647590121" sldId="1864"/>
            <ac:spMk id="2" creationId="{D6A6B335-A759-4B89-BD0A-CD8520592081}"/>
          </ac:spMkLst>
        </pc:spChg>
        <pc:spChg chg="del">
          <ac:chgData name="Vedant Bahel" userId="359cab12dc5cf72d" providerId="LiveId" clId="{6C7D3CF4-7DDB-4001-BFE2-7654C5600424}" dt="2020-06-18T08:13:35.146" v="361" actId="478"/>
          <ac:spMkLst>
            <pc:docMk/>
            <pc:sldMk cId="3647590121" sldId="1864"/>
            <ac:spMk id="3" creationId="{2A1DE4B9-9DED-4457-90E1-5648A0D288E7}"/>
          </ac:spMkLst>
        </pc:spChg>
        <pc:spChg chg="add mod">
          <ac:chgData name="Vedant Bahel" userId="359cab12dc5cf72d" providerId="LiveId" clId="{6C7D3CF4-7DDB-4001-BFE2-7654C5600424}" dt="2020-06-18T08:14:08.062" v="381" actId="20577"/>
          <ac:spMkLst>
            <pc:docMk/>
            <pc:sldMk cId="3647590121" sldId="1864"/>
            <ac:spMk id="5" creationId="{8BD65082-49C5-4F98-97EE-FF587551B295}"/>
          </ac:spMkLst>
        </pc:spChg>
        <pc:spChg chg="add mod">
          <ac:chgData name="Vedant Bahel" userId="359cab12dc5cf72d" providerId="LiveId" clId="{6C7D3CF4-7DDB-4001-BFE2-7654C5600424}" dt="2020-06-18T08:20:46.307" v="689" actId="207"/>
          <ac:spMkLst>
            <pc:docMk/>
            <pc:sldMk cId="3647590121" sldId="1864"/>
            <ac:spMk id="6" creationId="{90BF3290-8E60-415A-8574-C21E3BC3677C}"/>
          </ac:spMkLst>
        </pc:spChg>
        <pc:picChg chg="add del mod">
          <ac:chgData name="Vedant Bahel" userId="359cab12dc5cf72d" providerId="LiveId" clId="{6C7D3CF4-7DDB-4001-BFE2-7654C5600424}" dt="2020-06-18T08:20:23.724" v="682" actId="478"/>
          <ac:picMkLst>
            <pc:docMk/>
            <pc:sldMk cId="3647590121" sldId="1864"/>
            <ac:picMk id="4" creationId="{393C5A05-9231-4252-8867-79A94EDAC087}"/>
          </ac:picMkLst>
        </pc:picChg>
        <pc:inkChg chg="add">
          <ac:chgData name="Vedant Bahel" userId="359cab12dc5cf72d" providerId="LiveId" clId="{6C7D3CF4-7DDB-4001-BFE2-7654C5600424}" dt="2020-06-18T16:04:57.742" v="967"/>
          <ac:inkMkLst>
            <pc:docMk/>
            <pc:sldMk cId="3647590121" sldId="1864"/>
            <ac:inkMk id="2" creationId="{0BF471E1-CA3F-4E4D-A8D0-8A608D59FFDA}"/>
          </ac:inkMkLst>
        </pc:inkChg>
      </pc:sldChg>
      <pc:sldChg chg="new del">
        <pc:chgData name="Vedant Bahel" userId="359cab12dc5cf72d" providerId="LiveId" clId="{6C7D3CF4-7DDB-4001-BFE2-7654C5600424}" dt="2020-06-18T06:51:53.084" v="216" actId="47"/>
        <pc:sldMkLst>
          <pc:docMk/>
          <pc:sldMk cId="4245758228" sldId="1864"/>
        </pc:sldMkLst>
      </pc:sldChg>
      <pc:sldChg chg="delSp modSp new del mod">
        <pc:chgData name="Vedant Bahel" userId="359cab12dc5cf72d" providerId="LiveId" clId="{6C7D3CF4-7DDB-4001-BFE2-7654C5600424}" dt="2020-06-18T17:34:25.869" v="973" actId="47"/>
        <pc:sldMkLst>
          <pc:docMk/>
          <pc:sldMk cId="388076954" sldId="1865"/>
        </pc:sldMkLst>
        <pc:spChg chg="mod">
          <ac:chgData name="Vedant Bahel" userId="359cab12dc5cf72d" providerId="LiveId" clId="{6C7D3CF4-7DDB-4001-BFE2-7654C5600424}" dt="2020-06-18T15:05:54.058" v="747" actId="1076"/>
          <ac:spMkLst>
            <pc:docMk/>
            <pc:sldMk cId="388076954" sldId="1865"/>
            <ac:spMk id="2" creationId="{D08A6A9F-C938-4648-A3F9-4A35AD5D37EF}"/>
          </ac:spMkLst>
        </pc:spChg>
        <pc:spChg chg="del mod">
          <ac:chgData name="Vedant Bahel" userId="359cab12dc5cf72d" providerId="LiveId" clId="{6C7D3CF4-7DDB-4001-BFE2-7654C5600424}" dt="2020-06-18T15:05:28.843" v="736" actId="478"/>
          <ac:spMkLst>
            <pc:docMk/>
            <pc:sldMk cId="388076954" sldId="1865"/>
            <ac:spMk id="3" creationId="{BE25E4E0-A735-466D-A97C-4ADB285F2E20}"/>
          </ac:spMkLst>
        </pc:spChg>
      </pc:sldChg>
      <pc:sldChg chg="addSp delSp modSp new del mod">
        <pc:chgData name="Vedant Bahel" userId="359cab12dc5cf72d" providerId="LiveId" clId="{6C7D3CF4-7DDB-4001-BFE2-7654C5600424}" dt="2020-06-18T17:34:23.975" v="971" actId="47"/>
        <pc:sldMkLst>
          <pc:docMk/>
          <pc:sldMk cId="1442350731" sldId="1866"/>
        </pc:sldMkLst>
        <pc:spChg chg="mod">
          <ac:chgData name="Vedant Bahel" userId="359cab12dc5cf72d" providerId="LiveId" clId="{6C7D3CF4-7DDB-4001-BFE2-7654C5600424}" dt="2020-06-18T15:06:28.362" v="786" actId="207"/>
          <ac:spMkLst>
            <pc:docMk/>
            <pc:sldMk cId="1442350731" sldId="1866"/>
            <ac:spMk id="2" creationId="{A1D57E5B-2AA4-446F-8A09-79E12FC957A4}"/>
          </ac:spMkLst>
        </pc:spChg>
        <pc:spChg chg="del">
          <ac:chgData name="Vedant Bahel" userId="359cab12dc5cf72d" providerId="LiveId" clId="{6C7D3CF4-7DDB-4001-BFE2-7654C5600424}" dt="2020-06-18T15:07:49.919" v="792" actId="478"/>
          <ac:spMkLst>
            <pc:docMk/>
            <pc:sldMk cId="1442350731" sldId="1866"/>
            <ac:spMk id="3" creationId="{A39D0621-E1A0-4456-A6D7-A4280F07E8B3}"/>
          </ac:spMkLst>
        </pc:spChg>
        <pc:spChg chg="add del mod">
          <ac:chgData name="Vedant Bahel" userId="359cab12dc5cf72d" providerId="LiveId" clId="{6C7D3CF4-7DDB-4001-BFE2-7654C5600424}" dt="2020-06-18T15:08:02.289" v="794" actId="478"/>
          <ac:spMkLst>
            <pc:docMk/>
            <pc:sldMk cId="1442350731" sldId="1866"/>
            <ac:spMk id="6" creationId="{C0B80C10-50E3-4F36-B228-241EB4C93D4C}"/>
          </ac:spMkLst>
        </pc:spChg>
        <pc:spChg chg="add mod">
          <ac:chgData name="Vedant Bahel" userId="359cab12dc5cf72d" providerId="LiveId" clId="{6C7D3CF4-7DDB-4001-BFE2-7654C5600424}" dt="2020-06-18T15:16:21.445" v="954" actId="14100"/>
          <ac:spMkLst>
            <pc:docMk/>
            <pc:sldMk cId="1442350731" sldId="1866"/>
            <ac:spMk id="7" creationId="{751C1056-7B7C-4F04-8CD6-0DC31D786FCE}"/>
          </ac:spMkLst>
        </pc:spChg>
        <pc:picChg chg="add mod">
          <ac:chgData name="Vedant Bahel" userId="359cab12dc5cf72d" providerId="LiveId" clId="{6C7D3CF4-7DDB-4001-BFE2-7654C5600424}" dt="2020-06-18T15:07:47.191" v="791" actId="1076"/>
          <ac:picMkLst>
            <pc:docMk/>
            <pc:sldMk cId="1442350731" sldId="1866"/>
            <ac:picMk id="5" creationId="{F007D746-E5BC-4DE0-9E7C-EE55A0A07BE7}"/>
          </ac:picMkLst>
        </pc:picChg>
      </pc:sldChg>
      <pc:sldChg chg="addSp delSp modSp new del mod">
        <pc:chgData name="Vedant Bahel" userId="359cab12dc5cf72d" providerId="LiveId" clId="{6C7D3CF4-7DDB-4001-BFE2-7654C5600424}" dt="2020-06-18T17:34:24.982" v="972" actId="47"/>
        <pc:sldMkLst>
          <pc:docMk/>
          <pc:sldMk cId="3996006422" sldId="1867"/>
        </pc:sldMkLst>
        <pc:spChg chg="mod">
          <ac:chgData name="Vedant Bahel" userId="359cab12dc5cf72d" providerId="LiveId" clId="{6C7D3CF4-7DDB-4001-BFE2-7654C5600424}" dt="2020-06-18T15:09:55.777" v="826" actId="207"/>
          <ac:spMkLst>
            <pc:docMk/>
            <pc:sldMk cId="3996006422" sldId="1867"/>
            <ac:spMk id="2" creationId="{91EF9F59-0C0C-4CEC-8EEE-8721BD7C37DD}"/>
          </ac:spMkLst>
        </pc:spChg>
        <pc:spChg chg="del">
          <ac:chgData name="Vedant Bahel" userId="359cab12dc5cf72d" providerId="LiveId" clId="{6C7D3CF4-7DDB-4001-BFE2-7654C5600424}" dt="2020-06-18T15:10:11.804" v="827"/>
          <ac:spMkLst>
            <pc:docMk/>
            <pc:sldMk cId="3996006422" sldId="1867"/>
            <ac:spMk id="3" creationId="{1AA42697-5B4D-4D0B-9156-4B92D755464E}"/>
          </ac:spMkLst>
        </pc:spChg>
        <pc:spChg chg="add del mod">
          <ac:chgData name="Vedant Bahel" userId="359cab12dc5cf72d" providerId="LiveId" clId="{6C7D3CF4-7DDB-4001-BFE2-7654C5600424}" dt="2020-06-18T15:10:14.587" v="828" actId="478"/>
          <ac:spMkLst>
            <pc:docMk/>
            <pc:sldMk cId="3996006422" sldId="1867"/>
            <ac:spMk id="4" creationId="{F10C195D-7CA2-43DA-B3F9-4CE0EC5CEA5C}"/>
          </ac:spMkLst>
        </pc:spChg>
        <pc:spChg chg="add del mod">
          <ac:chgData name="Vedant Bahel" userId="359cab12dc5cf72d" providerId="LiveId" clId="{6C7D3CF4-7DDB-4001-BFE2-7654C5600424}" dt="2020-06-18T15:11:57.018" v="835" actId="207"/>
          <ac:spMkLst>
            <pc:docMk/>
            <pc:sldMk cId="3996006422" sldId="1867"/>
            <ac:spMk id="5" creationId="{7AE940B0-B5A7-444D-93EB-B3F6008A2091}"/>
          </ac:spMkLst>
        </pc:spChg>
        <pc:spChg chg="add del mod">
          <ac:chgData name="Vedant Bahel" userId="359cab12dc5cf72d" providerId="LiveId" clId="{6C7D3CF4-7DDB-4001-BFE2-7654C5600424}" dt="2020-06-18T15:10:25.586" v="830"/>
          <ac:spMkLst>
            <pc:docMk/>
            <pc:sldMk cId="3996006422" sldId="1867"/>
            <ac:spMk id="6" creationId="{A7309A5D-FFC7-4B8F-811E-CE35D4EDAA05}"/>
          </ac:spMkLst>
        </pc:spChg>
        <pc:spChg chg="add mod">
          <ac:chgData name="Vedant Bahel" userId="359cab12dc5cf72d" providerId="LiveId" clId="{6C7D3CF4-7DDB-4001-BFE2-7654C5600424}" dt="2020-06-18T15:12:29.401" v="858" actId="20577"/>
          <ac:spMkLst>
            <pc:docMk/>
            <pc:sldMk cId="3996006422" sldId="1867"/>
            <ac:spMk id="7" creationId="{A9A3F2D2-63DB-472F-A2B3-92740042F456}"/>
          </ac:spMkLst>
        </pc:spChg>
        <pc:spChg chg="add mod">
          <ac:chgData name="Vedant Bahel" userId="359cab12dc5cf72d" providerId="LiveId" clId="{6C7D3CF4-7DDB-4001-BFE2-7654C5600424}" dt="2020-06-18T15:12:56.617" v="895" actId="1076"/>
          <ac:spMkLst>
            <pc:docMk/>
            <pc:sldMk cId="3996006422" sldId="1867"/>
            <ac:spMk id="8" creationId="{08E973A9-2956-4D45-9C94-8270E9430E17}"/>
          </ac:spMkLst>
        </pc:spChg>
        <pc:spChg chg="add mod">
          <ac:chgData name="Vedant Bahel" userId="359cab12dc5cf72d" providerId="LiveId" clId="{6C7D3CF4-7DDB-4001-BFE2-7654C5600424}" dt="2020-06-18T15:13:01.070" v="896" actId="1076"/>
          <ac:spMkLst>
            <pc:docMk/>
            <pc:sldMk cId="3996006422" sldId="1867"/>
            <ac:spMk id="9" creationId="{E9651CBD-DDD7-44E5-B1F7-ACBB5D5B56D2}"/>
          </ac:spMkLst>
        </pc:spChg>
      </pc:sldChg>
      <pc:sldChg chg="addSp">
        <pc:chgData name="Vedant Bahel" userId="359cab12dc5cf72d" providerId="LiveId" clId="{6C7D3CF4-7DDB-4001-BFE2-7654C5600424}" dt="2020-06-18T16:04:57.742" v="967"/>
        <pc:sldMkLst>
          <pc:docMk/>
          <pc:sldMk cId="4249688170" sldId="1868"/>
        </pc:sldMkLst>
        <pc:inkChg chg="add">
          <ac:chgData name="Vedant Bahel" userId="359cab12dc5cf72d" providerId="LiveId" clId="{6C7D3CF4-7DDB-4001-BFE2-7654C5600424}" dt="2020-06-18T16:04:57.742" v="967"/>
          <ac:inkMkLst>
            <pc:docMk/>
            <pc:sldMk cId="4249688170" sldId="1868"/>
            <ac:inkMk id="3" creationId="{4994F655-C69A-49A2-B11D-E800A12A3AA3}"/>
          </ac:inkMkLst>
        </pc:inkChg>
      </pc:sldChg>
      <pc:sldChg chg="addSp">
        <pc:chgData name="Vedant Bahel" userId="359cab12dc5cf72d" providerId="LiveId" clId="{6C7D3CF4-7DDB-4001-BFE2-7654C5600424}" dt="2020-06-18T16:20:48.526" v="968"/>
        <pc:sldMkLst>
          <pc:docMk/>
          <pc:sldMk cId="1467003316" sldId="1869"/>
        </pc:sldMkLst>
        <pc:inkChg chg="add">
          <ac:chgData name="Vedant Bahel" userId="359cab12dc5cf72d" providerId="LiveId" clId="{6C7D3CF4-7DDB-4001-BFE2-7654C5600424}" dt="2020-06-18T16:20:48.526" v="968"/>
          <ac:inkMkLst>
            <pc:docMk/>
            <pc:sldMk cId="1467003316" sldId="1869"/>
            <ac:inkMk id="4" creationId="{922EBB95-F374-41E0-A758-A95CF8CC9E10}"/>
          </ac:inkMkLst>
        </pc:inkChg>
      </pc:sldChg>
      <pc:sldChg chg="addSp">
        <pc:chgData name="Vedant Bahel" userId="359cab12dc5cf72d" providerId="LiveId" clId="{6C7D3CF4-7DDB-4001-BFE2-7654C5600424}" dt="2020-06-18T16:04:57.742" v="967"/>
        <pc:sldMkLst>
          <pc:docMk/>
          <pc:sldMk cId="2251619267" sldId="1873"/>
        </pc:sldMkLst>
        <pc:inkChg chg="add">
          <ac:chgData name="Vedant Bahel" userId="359cab12dc5cf72d" providerId="LiveId" clId="{6C7D3CF4-7DDB-4001-BFE2-7654C5600424}" dt="2020-06-18T16:04:57.742" v="967"/>
          <ac:inkMkLst>
            <pc:docMk/>
            <pc:sldMk cId="2251619267" sldId="1873"/>
            <ac:inkMk id="3" creationId="{601A8034-5FC4-4327-A2CD-7056C40BCAF5}"/>
          </ac:inkMkLst>
        </pc:inkChg>
      </pc:sldChg>
      <pc:sldChg chg="addSp">
        <pc:chgData name="Vedant Bahel" userId="359cab12dc5cf72d" providerId="LiveId" clId="{6C7D3CF4-7DDB-4001-BFE2-7654C5600424}" dt="2020-06-18T17:00:31.959" v="970"/>
        <pc:sldMkLst>
          <pc:docMk/>
          <pc:sldMk cId="4196039340" sldId="1874"/>
        </pc:sldMkLst>
        <pc:inkChg chg="add">
          <ac:chgData name="Vedant Bahel" userId="359cab12dc5cf72d" providerId="LiveId" clId="{6C7D3CF4-7DDB-4001-BFE2-7654C5600424}" dt="2020-06-18T17:00:31.959" v="970"/>
          <ac:inkMkLst>
            <pc:docMk/>
            <pc:sldMk cId="4196039340" sldId="1874"/>
            <ac:inkMk id="7" creationId="{669E4C3E-A5DA-4E00-AC9E-D80A204FBD28}"/>
          </ac:inkMkLst>
        </pc:inkChg>
      </pc:sldChg>
      <pc:sldChg chg="addSp delSp modSp new mod">
        <pc:chgData name="Vedant Bahel" userId="359cab12dc5cf72d" providerId="LiveId" clId="{6C7D3CF4-7DDB-4001-BFE2-7654C5600424}" dt="2020-06-18T16:04:57.742" v="967"/>
        <pc:sldMkLst>
          <pc:docMk/>
          <pc:sldMk cId="941892455" sldId="1879"/>
        </pc:sldMkLst>
        <pc:spChg chg="del">
          <ac:chgData name="Vedant Bahel" userId="359cab12dc5cf72d" providerId="LiveId" clId="{6C7D3CF4-7DDB-4001-BFE2-7654C5600424}" dt="2020-06-18T15:24:54.757" v="966" actId="478"/>
          <ac:spMkLst>
            <pc:docMk/>
            <pc:sldMk cId="941892455" sldId="1879"/>
            <ac:spMk id="2" creationId="{C94FF2FD-7A1A-4B5E-9B18-433038F06828}"/>
          </ac:spMkLst>
        </pc:spChg>
        <pc:spChg chg="del">
          <ac:chgData name="Vedant Bahel" userId="359cab12dc5cf72d" providerId="LiveId" clId="{6C7D3CF4-7DDB-4001-BFE2-7654C5600424}" dt="2020-06-18T15:24:52.812" v="965" actId="478"/>
          <ac:spMkLst>
            <pc:docMk/>
            <pc:sldMk cId="941892455" sldId="1879"/>
            <ac:spMk id="3" creationId="{CF8ECBA3-E728-45D2-BE18-88BB74B56FFA}"/>
          </ac:spMkLst>
        </pc:spChg>
        <pc:picChg chg="add mod">
          <ac:chgData name="Vedant Bahel" userId="359cab12dc5cf72d" providerId="LiveId" clId="{6C7D3CF4-7DDB-4001-BFE2-7654C5600424}" dt="2020-06-18T15:24:50.534" v="964" actId="1076"/>
          <ac:picMkLst>
            <pc:docMk/>
            <pc:sldMk cId="941892455" sldId="1879"/>
            <ac:picMk id="5" creationId="{CC54E10C-DF30-469D-92AE-F724041642BE}"/>
          </ac:picMkLst>
        </pc:picChg>
        <pc:inkChg chg="add">
          <ac:chgData name="Vedant Bahel" userId="359cab12dc5cf72d" providerId="LiveId" clId="{6C7D3CF4-7DDB-4001-BFE2-7654C5600424}" dt="2020-06-18T16:04:57.742" v="967"/>
          <ac:inkMkLst>
            <pc:docMk/>
            <pc:sldMk cId="941892455" sldId="1879"/>
            <ac:inkMk id="6" creationId="{69B6C8BE-688D-42E5-95B9-ADE9E4AC8ECF}"/>
          </ac:inkMkLst>
        </pc:inkChg>
      </pc:sldChg>
      <pc:sldChg chg="new del">
        <pc:chgData name="Vedant Bahel" userId="359cab12dc5cf72d" providerId="LiveId" clId="{6C7D3CF4-7DDB-4001-BFE2-7654C5600424}" dt="2020-06-18T15:24:21.035" v="956" actId="47"/>
        <pc:sldMkLst>
          <pc:docMk/>
          <pc:sldMk cId="2897793939" sldId="1879"/>
        </pc:sldMkLst>
      </pc:sldChg>
      <pc:sldChg chg="addSp">
        <pc:chgData name="Vedant Bahel" userId="359cab12dc5cf72d" providerId="LiveId" clId="{6C7D3CF4-7DDB-4001-BFE2-7654C5600424}" dt="2020-06-18T17:00:31.959" v="970"/>
        <pc:sldMkLst>
          <pc:docMk/>
          <pc:sldMk cId="2140650401" sldId="1880"/>
        </pc:sldMkLst>
        <pc:inkChg chg="add">
          <ac:chgData name="Vedant Bahel" userId="359cab12dc5cf72d" providerId="LiveId" clId="{6C7D3CF4-7DDB-4001-BFE2-7654C5600424}" dt="2020-06-18T17:00:31.959" v="970"/>
          <ac:inkMkLst>
            <pc:docMk/>
            <pc:sldMk cId="2140650401" sldId="1880"/>
            <ac:inkMk id="4" creationId="{D008D797-A787-4949-82C1-09D390E1E987}"/>
          </ac:inkMkLst>
        </pc:inkChg>
      </pc:sldChg>
      <pc:sldChg chg="addSp">
        <pc:chgData name="Vedant Bahel" userId="359cab12dc5cf72d" providerId="LiveId" clId="{6C7D3CF4-7DDB-4001-BFE2-7654C5600424}" dt="2020-06-18T16:04:57.742" v="967"/>
        <pc:sldMkLst>
          <pc:docMk/>
          <pc:sldMk cId="3690581761" sldId="1884"/>
        </pc:sldMkLst>
        <pc:inkChg chg="add">
          <ac:chgData name="Vedant Bahel" userId="359cab12dc5cf72d" providerId="LiveId" clId="{6C7D3CF4-7DDB-4001-BFE2-7654C5600424}" dt="2020-06-18T16:04:57.742" v="967"/>
          <ac:inkMkLst>
            <pc:docMk/>
            <pc:sldMk cId="3690581761" sldId="1884"/>
            <ac:inkMk id="4" creationId="{BB967AD8-8148-43C8-8E5A-7E843D0BED4D}"/>
          </ac:inkMkLst>
        </pc:inkChg>
      </pc:sldChg>
      <pc:sldChg chg="addSp">
        <pc:chgData name="Vedant Bahel" userId="359cab12dc5cf72d" providerId="LiveId" clId="{6C7D3CF4-7DDB-4001-BFE2-7654C5600424}" dt="2020-06-18T16:20:48.526" v="968"/>
        <pc:sldMkLst>
          <pc:docMk/>
          <pc:sldMk cId="310030734" sldId="1885"/>
        </pc:sldMkLst>
        <pc:inkChg chg="add">
          <ac:chgData name="Vedant Bahel" userId="359cab12dc5cf72d" providerId="LiveId" clId="{6C7D3CF4-7DDB-4001-BFE2-7654C5600424}" dt="2020-06-18T16:20:48.526" v="968"/>
          <ac:inkMkLst>
            <pc:docMk/>
            <pc:sldMk cId="310030734" sldId="1885"/>
            <ac:inkMk id="8" creationId="{255C2C99-92FF-494E-BBE9-E70547A3C70F}"/>
          </ac:inkMkLst>
        </pc:inkChg>
      </pc:sldChg>
      <pc:sldChg chg="addSp">
        <pc:chgData name="Vedant Bahel" userId="359cab12dc5cf72d" providerId="LiveId" clId="{6C7D3CF4-7DDB-4001-BFE2-7654C5600424}" dt="2020-06-18T16:20:48.526" v="968"/>
        <pc:sldMkLst>
          <pc:docMk/>
          <pc:sldMk cId="3676979320" sldId="1886"/>
        </pc:sldMkLst>
        <pc:inkChg chg="add">
          <ac:chgData name="Vedant Bahel" userId="359cab12dc5cf72d" providerId="LiveId" clId="{6C7D3CF4-7DDB-4001-BFE2-7654C5600424}" dt="2020-06-18T16:20:48.526" v="968"/>
          <ac:inkMkLst>
            <pc:docMk/>
            <pc:sldMk cId="3676979320" sldId="1886"/>
            <ac:inkMk id="3" creationId="{FE1E20D7-6490-44E4-87CC-83E65F52DC43}"/>
          </ac:inkMkLst>
        </pc:inkChg>
      </pc:sldChg>
      <pc:sldChg chg="addSp">
        <pc:chgData name="Vedant Bahel" userId="359cab12dc5cf72d" providerId="LiveId" clId="{6C7D3CF4-7DDB-4001-BFE2-7654C5600424}" dt="2020-06-18T16:20:48.526" v="968"/>
        <pc:sldMkLst>
          <pc:docMk/>
          <pc:sldMk cId="3543741760" sldId="1887"/>
        </pc:sldMkLst>
        <pc:inkChg chg="add">
          <ac:chgData name="Vedant Bahel" userId="359cab12dc5cf72d" providerId="LiveId" clId="{6C7D3CF4-7DDB-4001-BFE2-7654C5600424}" dt="2020-06-18T16:20:48.526" v="968"/>
          <ac:inkMkLst>
            <pc:docMk/>
            <pc:sldMk cId="3543741760" sldId="1887"/>
            <ac:inkMk id="7" creationId="{CA566A40-F661-4BF3-B754-0068CD63AE0E}"/>
          </ac:inkMkLst>
        </pc:inkChg>
      </pc:sldChg>
      <pc:sldChg chg="addSp">
        <pc:chgData name="Vedant Bahel" userId="359cab12dc5cf72d" providerId="LiveId" clId="{6C7D3CF4-7DDB-4001-BFE2-7654C5600424}" dt="2020-06-18T17:00:31.959" v="970"/>
        <pc:sldMkLst>
          <pc:docMk/>
          <pc:sldMk cId="3614030048" sldId="1889"/>
        </pc:sldMkLst>
        <pc:inkChg chg="add">
          <ac:chgData name="Vedant Bahel" userId="359cab12dc5cf72d" providerId="LiveId" clId="{6C7D3CF4-7DDB-4001-BFE2-7654C5600424}" dt="2020-06-18T17:00:31.959" v="970"/>
          <ac:inkMkLst>
            <pc:docMk/>
            <pc:sldMk cId="3614030048" sldId="1889"/>
            <ac:inkMk id="5" creationId="{7112DE07-BAFD-44CA-83DB-74E1ADFBDF0F}"/>
          </ac:inkMkLst>
        </pc:inkChg>
      </pc:sldChg>
      <pc:sldChg chg="addSp new">
        <pc:chgData name="Vedant Bahel" userId="359cab12dc5cf72d" providerId="LiveId" clId="{6C7D3CF4-7DDB-4001-BFE2-7654C5600424}" dt="2020-06-18T17:00:31.959" v="970"/>
        <pc:sldMkLst>
          <pc:docMk/>
          <pc:sldMk cId="1351912470" sldId="1890"/>
        </pc:sldMkLst>
        <pc:inkChg chg="add">
          <ac:chgData name="Vedant Bahel" userId="359cab12dc5cf72d" providerId="LiveId" clId="{6C7D3CF4-7DDB-4001-BFE2-7654C5600424}" dt="2020-06-18T17:00:31.959" v="970"/>
          <ac:inkMkLst>
            <pc:docMk/>
            <pc:sldMk cId="1351912470" sldId="1890"/>
            <ac:inkMk id="4" creationId="{4E09DB41-6302-407F-9319-B9C0D238839F}"/>
          </ac:inkMkLst>
        </pc:inkChg>
      </pc:sldChg>
    </pc:docChg>
  </pc:docChgLst>
  <pc:docChgLst>
    <pc:chgData name="Harsh Aryan" userId="226d50eb7626c0df" providerId="Windows Live" clId="Web-{27881234-BDBC-42B6-8442-FE7CA678FF35}"/>
    <pc:docChg chg="addSld delSld modSld sldOrd modSection">
      <pc:chgData name="Harsh Aryan" userId="226d50eb7626c0df" providerId="Windows Live" clId="Web-{27881234-BDBC-42B6-8442-FE7CA678FF35}" dt="2020-06-25T15:27:21.382" v="308"/>
      <pc:docMkLst>
        <pc:docMk/>
      </pc:docMkLst>
      <pc:sldChg chg="addSp modSp">
        <pc:chgData name="Harsh Aryan" userId="226d50eb7626c0df" providerId="Windows Live" clId="Web-{27881234-BDBC-42B6-8442-FE7CA678FF35}" dt="2020-06-25T15:06:13.145" v="272" actId="1076"/>
        <pc:sldMkLst>
          <pc:docMk/>
          <pc:sldMk cId="2841652487" sldId="1915"/>
        </pc:sldMkLst>
        <pc:spChg chg="mod">
          <ac:chgData name="Harsh Aryan" userId="226d50eb7626c0df" providerId="Windows Live" clId="Web-{27881234-BDBC-42B6-8442-FE7CA678FF35}" dt="2020-06-25T15:03:41.710" v="259" actId="20577"/>
          <ac:spMkLst>
            <pc:docMk/>
            <pc:sldMk cId="2841652487" sldId="1915"/>
            <ac:spMk id="3" creationId="{13AF41C8-3CD2-4D76-96A9-DFA53CB88F05}"/>
          </ac:spMkLst>
        </pc:spChg>
        <pc:picChg chg="add mod">
          <ac:chgData name="Harsh Aryan" userId="226d50eb7626c0df" providerId="Windows Live" clId="Web-{27881234-BDBC-42B6-8442-FE7CA678FF35}" dt="2020-06-25T15:06:13.114" v="271" actId="1076"/>
          <ac:picMkLst>
            <pc:docMk/>
            <pc:sldMk cId="2841652487" sldId="1915"/>
            <ac:picMk id="4" creationId="{5E54C691-D91E-4FF8-AE61-2519A3A9E317}"/>
          </ac:picMkLst>
        </pc:picChg>
        <pc:picChg chg="add mod">
          <ac:chgData name="Harsh Aryan" userId="226d50eb7626c0df" providerId="Windows Live" clId="Web-{27881234-BDBC-42B6-8442-FE7CA678FF35}" dt="2020-06-25T15:06:13.145" v="272" actId="1076"/>
          <ac:picMkLst>
            <pc:docMk/>
            <pc:sldMk cId="2841652487" sldId="1915"/>
            <ac:picMk id="5" creationId="{EE633B0B-0D0B-4999-BC91-F1F78B8DD616}"/>
          </ac:picMkLst>
        </pc:picChg>
      </pc:sldChg>
      <pc:sldChg chg="add">
        <pc:chgData name="Harsh Aryan" userId="226d50eb7626c0df" providerId="Windows Live" clId="Web-{27881234-BDBC-42B6-8442-FE7CA678FF35}" dt="2020-06-25T14:43:01.284" v="0"/>
        <pc:sldMkLst>
          <pc:docMk/>
          <pc:sldMk cId="2618706808" sldId="1916"/>
        </pc:sldMkLst>
      </pc:sldChg>
      <pc:sldChg chg="add">
        <pc:chgData name="Harsh Aryan" userId="226d50eb7626c0df" providerId="Windows Live" clId="Web-{27881234-BDBC-42B6-8442-FE7CA678FF35}" dt="2020-06-25T14:43:28.487" v="1"/>
        <pc:sldMkLst>
          <pc:docMk/>
          <pc:sldMk cId="2933973519" sldId="1917"/>
        </pc:sldMkLst>
      </pc:sldChg>
      <pc:sldChg chg="addSp delSp modSp add replId">
        <pc:chgData name="Harsh Aryan" userId="226d50eb7626c0df" providerId="Windows Live" clId="Web-{27881234-BDBC-42B6-8442-FE7CA678FF35}" dt="2020-06-25T14:56:32.238" v="38" actId="14100"/>
        <pc:sldMkLst>
          <pc:docMk/>
          <pc:sldMk cId="1543703024" sldId="1920"/>
        </pc:sldMkLst>
        <pc:spChg chg="add mod">
          <ac:chgData name="Harsh Aryan" userId="226d50eb7626c0df" providerId="Windows Live" clId="Web-{27881234-BDBC-42B6-8442-FE7CA678FF35}" dt="2020-06-25T14:56:32.238" v="38" actId="14100"/>
          <ac:spMkLst>
            <pc:docMk/>
            <pc:sldMk cId="1543703024" sldId="1920"/>
            <ac:spMk id="3" creationId="{6E25ED5E-5B6C-4936-958E-72CCAD0A4A92}"/>
          </ac:spMkLst>
        </pc:spChg>
        <pc:spChg chg="add mod">
          <ac:chgData name="Harsh Aryan" userId="226d50eb7626c0df" providerId="Windows Live" clId="Web-{27881234-BDBC-42B6-8442-FE7CA678FF35}" dt="2020-06-25T14:56:12.303" v="34" actId="1076"/>
          <ac:spMkLst>
            <pc:docMk/>
            <pc:sldMk cId="1543703024" sldId="1920"/>
            <ac:spMk id="5" creationId="{07A0FFBC-9FB6-431D-8E9F-229015C7C4F6}"/>
          </ac:spMkLst>
        </pc:spChg>
        <pc:picChg chg="add mod">
          <ac:chgData name="Harsh Aryan" userId="226d50eb7626c0df" providerId="Windows Live" clId="Web-{27881234-BDBC-42B6-8442-FE7CA678FF35}" dt="2020-06-25T14:56:24.644" v="37" actId="14100"/>
          <ac:picMkLst>
            <pc:docMk/>
            <pc:sldMk cId="1543703024" sldId="1920"/>
            <ac:picMk id="2" creationId="{F1C1AE20-3B02-4A30-95B1-9E8BA975BD90}"/>
          </ac:picMkLst>
        </pc:picChg>
        <pc:picChg chg="del">
          <ac:chgData name="Harsh Aryan" userId="226d50eb7626c0df" providerId="Windows Live" clId="Web-{27881234-BDBC-42B6-8442-FE7CA678FF35}" dt="2020-06-25T14:53:15.941" v="3"/>
          <ac:picMkLst>
            <pc:docMk/>
            <pc:sldMk cId="1543703024" sldId="1920"/>
            <ac:picMk id="1026" creationId="{CF3B1629-B744-4EC9-BE5B-29DD291ECB58}"/>
          </ac:picMkLst>
        </pc:picChg>
      </pc:sldChg>
      <pc:sldChg chg="modSp add replId">
        <pc:chgData name="Harsh Aryan" userId="226d50eb7626c0df" providerId="Windows Live" clId="Web-{27881234-BDBC-42B6-8442-FE7CA678FF35}" dt="2020-06-25T14:58:07.223" v="81" actId="20577"/>
        <pc:sldMkLst>
          <pc:docMk/>
          <pc:sldMk cId="1445046451" sldId="1923"/>
        </pc:sldMkLst>
        <pc:spChg chg="mod">
          <ac:chgData name="Harsh Aryan" userId="226d50eb7626c0df" providerId="Windows Live" clId="Web-{27881234-BDBC-42B6-8442-FE7CA678FF35}" dt="2020-06-25T14:58:07.223" v="81" actId="20577"/>
          <ac:spMkLst>
            <pc:docMk/>
            <pc:sldMk cId="1445046451" sldId="1923"/>
            <ac:spMk id="2" creationId="{E5B731B1-0637-4E79-9F47-5DCCB523139D}"/>
          </ac:spMkLst>
        </pc:spChg>
      </pc:sldChg>
      <pc:sldChg chg="add del replId">
        <pc:chgData name="Harsh Aryan" userId="226d50eb7626c0df" providerId="Windows Live" clId="Web-{27881234-BDBC-42B6-8442-FE7CA678FF35}" dt="2020-06-25T14:57:43.301" v="41"/>
        <pc:sldMkLst>
          <pc:docMk/>
          <pc:sldMk cId="2013737562" sldId="1924"/>
        </pc:sldMkLst>
      </pc:sldChg>
      <pc:sldChg chg="delSp modSp add replId">
        <pc:chgData name="Harsh Aryan" userId="226d50eb7626c0df" providerId="Windows Live" clId="Web-{27881234-BDBC-42B6-8442-FE7CA678FF35}" dt="2020-06-25T14:59:53.129" v="135" actId="20577"/>
        <pc:sldMkLst>
          <pc:docMk/>
          <pc:sldMk cId="3117618979" sldId="1924"/>
        </pc:sldMkLst>
        <pc:spChg chg="mod">
          <ac:chgData name="Harsh Aryan" userId="226d50eb7626c0df" providerId="Windows Live" clId="Web-{27881234-BDBC-42B6-8442-FE7CA678FF35}" dt="2020-06-25T14:58:35.223" v="120" actId="1076"/>
          <ac:spMkLst>
            <pc:docMk/>
            <pc:sldMk cId="3117618979" sldId="1924"/>
            <ac:spMk id="2" creationId="{679BF959-AF3C-41BB-B2D3-438BF786EE37}"/>
          </ac:spMkLst>
        </pc:spChg>
        <pc:spChg chg="mod">
          <ac:chgData name="Harsh Aryan" userId="226d50eb7626c0df" providerId="Windows Live" clId="Web-{27881234-BDBC-42B6-8442-FE7CA678FF35}" dt="2020-06-25T14:59:53.129" v="135" actId="20577"/>
          <ac:spMkLst>
            <pc:docMk/>
            <pc:sldMk cId="3117618979" sldId="1924"/>
            <ac:spMk id="3" creationId="{B7505E16-DD46-44B6-B762-4D91AFC2E999}"/>
          </ac:spMkLst>
        </pc:spChg>
        <pc:spChg chg="del">
          <ac:chgData name="Harsh Aryan" userId="226d50eb7626c0df" providerId="Windows Live" clId="Web-{27881234-BDBC-42B6-8442-FE7CA678FF35}" dt="2020-06-25T14:58:28.316" v="118"/>
          <ac:spMkLst>
            <pc:docMk/>
            <pc:sldMk cId="3117618979" sldId="1924"/>
            <ac:spMk id="4" creationId="{67F8868B-50E0-46E9-A97D-0A680286F343}"/>
          </ac:spMkLst>
        </pc:spChg>
        <pc:spChg chg="del">
          <ac:chgData name="Harsh Aryan" userId="226d50eb7626c0df" providerId="Windows Live" clId="Web-{27881234-BDBC-42B6-8442-FE7CA678FF35}" dt="2020-06-25T14:58:25.520" v="117"/>
          <ac:spMkLst>
            <pc:docMk/>
            <pc:sldMk cId="3117618979" sldId="1924"/>
            <ac:spMk id="5" creationId="{4EFE632D-9CD5-422E-9344-192A6D8A901B}"/>
          </ac:spMkLst>
        </pc:spChg>
      </pc:sldChg>
      <pc:sldChg chg="modSp add ord replId">
        <pc:chgData name="Harsh Aryan" userId="226d50eb7626c0df" providerId="Windows Live" clId="Web-{27881234-BDBC-42B6-8442-FE7CA678FF35}" dt="2020-06-25T15:01:08.864" v="187" actId="20577"/>
        <pc:sldMkLst>
          <pc:docMk/>
          <pc:sldMk cId="3589932038" sldId="1925"/>
        </pc:sldMkLst>
        <pc:spChg chg="mod">
          <ac:chgData name="Harsh Aryan" userId="226d50eb7626c0df" providerId="Windows Live" clId="Web-{27881234-BDBC-42B6-8442-FE7CA678FF35}" dt="2020-06-25T15:01:08.864" v="187" actId="20577"/>
          <ac:spMkLst>
            <pc:docMk/>
            <pc:sldMk cId="3589932038" sldId="1925"/>
            <ac:spMk id="2" creationId="{E5B731B1-0637-4E79-9F47-5DCCB523139D}"/>
          </ac:spMkLst>
        </pc:spChg>
      </pc:sldChg>
      <pc:sldChg chg="modSp add ord replId">
        <pc:chgData name="Harsh Aryan" userId="226d50eb7626c0df" providerId="Windows Live" clId="Web-{27881234-BDBC-42B6-8442-FE7CA678FF35}" dt="2020-06-25T15:01:27.895" v="229" actId="20577"/>
        <pc:sldMkLst>
          <pc:docMk/>
          <pc:sldMk cId="2592760689" sldId="1926"/>
        </pc:sldMkLst>
        <pc:spChg chg="mod">
          <ac:chgData name="Harsh Aryan" userId="226d50eb7626c0df" providerId="Windows Live" clId="Web-{27881234-BDBC-42B6-8442-FE7CA678FF35}" dt="2020-06-25T15:01:27.895" v="229" actId="20577"/>
          <ac:spMkLst>
            <pc:docMk/>
            <pc:sldMk cId="2592760689" sldId="1926"/>
            <ac:spMk id="2" creationId="{679BF959-AF3C-41BB-B2D3-438BF786EE37}"/>
          </ac:spMkLst>
        </pc:spChg>
        <pc:spChg chg="mod">
          <ac:chgData name="Harsh Aryan" userId="226d50eb7626c0df" providerId="Windows Live" clId="Web-{27881234-BDBC-42B6-8442-FE7CA678FF35}" dt="2020-06-25T15:01:15.864" v="192" actId="20577"/>
          <ac:spMkLst>
            <pc:docMk/>
            <pc:sldMk cId="2592760689" sldId="1926"/>
            <ac:spMk id="3" creationId="{B7505E16-DD46-44B6-B762-4D91AFC2E999}"/>
          </ac:spMkLst>
        </pc:spChg>
      </pc:sldChg>
      <pc:sldChg chg="modSp add replId">
        <pc:chgData name="Harsh Aryan" userId="226d50eb7626c0df" providerId="Windows Live" clId="Web-{27881234-BDBC-42B6-8442-FE7CA678FF35}" dt="2020-06-25T15:02:45.504" v="256" actId="20577"/>
        <pc:sldMkLst>
          <pc:docMk/>
          <pc:sldMk cId="1541707907" sldId="1927"/>
        </pc:sldMkLst>
        <pc:spChg chg="mod">
          <ac:chgData name="Harsh Aryan" userId="226d50eb7626c0df" providerId="Windows Live" clId="Web-{27881234-BDBC-42B6-8442-FE7CA678FF35}" dt="2020-06-25T15:02:30.473" v="250" actId="20577"/>
          <ac:spMkLst>
            <pc:docMk/>
            <pc:sldMk cId="1541707907" sldId="1927"/>
            <ac:spMk id="2" creationId="{679BF959-AF3C-41BB-B2D3-438BF786EE37}"/>
          </ac:spMkLst>
        </pc:spChg>
        <pc:spChg chg="mod">
          <ac:chgData name="Harsh Aryan" userId="226d50eb7626c0df" providerId="Windows Live" clId="Web-{27881234-BDBC-42B6-8442-FE7CA678FF35}" dt="2020-06-25T15:02:45.504" v="256" actId="20577"/>
          <ac:spMkLst>
            <pc:docMk/>
            <pc:sldMk cId="1541707907" sldId="1927"/>
            <ac:spMk id="3" creationId="{B7505E16-DD46-44B6-B762-4D91AFC2E999}"/>
          </ac:spMkLst>
        </pc:spChg>
      </pc:sldChg>
      <pc:sldChg chg="addSp modSp add replId">
        <pc:chgData name="Harsh Aryan" userId="226d50eb7626c0df" providerId="Windows Live" clId="Web-{27881234-BDBC-42B6-8442-FE7CA678FF35}" dt="2020-06-25T15:09:12.817" v="277" actId="14100"/>
        <pc:sldMkLst>
          <pc:docMk/>
          <pc:sldMk cId="1254693557" sldId="1930"/>
        </pc:sldMkLst>
        <pc:spChg chg="mod">
          <ac:chgData name="Harsh Aryan" userId="226d50eb7626c0df" providerId="Windows Live" clId="Web-{27881234-BDBC-42B6-8442-FE7CA678FF35}" dt="2020-06-25T15:09:07.067" v="275" actId="1076"/>
          <ac:spMkLst>
            <pc:docMk/>
            <pc:sldMk cId="1254693557" sldId="1930"/>
            <ac:spMk id="2" creationId="{133D75A6-811A-4FC6-9F66-F4A1697E7FEC}"/>
          </ac:spMkLst>
        </pc:spChg>
        <pc:picChg chg="add mod">
          <ac:chgData name="Harsh Aryan" userId="226d50eb7626c0df" providerId="Windows Live" clId="Web-{27881234-BDBC-42B6-8442-FE7CA678FF35}" dt="2020-06-25T15:09:12.817" v="277" actId="14100"/>
          <ac:picMkLst>
            <pc:docMk/>
            <pc:sldMk cId="1254693557" sldId="1930"/>
            <ac:picMk id="3" creationId="{A9BF620D-78D2-4A3F-AB87-A4CE913D476B}"/>
          </ac:picMkLst>
        </pc:picChg>
      </pc:sldChg>
      <pc:sldChg chg="addSp delSp modSp add replId">
        <pc:chgData name="Harsh Aryan" userId="226d50eb7626c0df" providerId="Windows Live" clId="Web-{27881234-BDBC-42B6-8442-FE7CA678FF35}" dt="2020-06-25T15:11:15.739" v="285" actId="1076"/>
        <pc:sldMkLst>
          <pc:docMk/>
          <pc:sldMk cId="2050233190" sldId="1931"/>
        </pc:sldMkLst>
        <pc:spChg chg="mod">
          <ac:chgData name="Harsh Aryan" userId="226d50eb7626c0df" providerId="Windows Live" clId="Web-{27881234-BDBC-42B6-8442-FE7CA678FF35}" dt="2020-06-25T15:11:13.334" v="282" actId="1076"/>
          <ac:spMkLst>
            <pc:docMk/>
            <pc:sldMk cId="2050233190" sldId="1931"/>
            <ac:spMk id="2" creationId="{E9833C4C-1778-4E7D-8EA3-2AFA00DC34FD}"/>
          </ac:spMkLst>
        </pc:spChg>
        <pc:spChg chg="del">
          <ac:chgData name="Harsh Aryan" userId="226d50eb7626c0df" providerId="Windows Live" clId="Web-{27881234-BDBC-42B6-8442-FE7CA678FF35}" dt="2020-06-25T15:11:04.614" v="279"/>
          <ac:spMkLst>
            <pc:docMk/>
            <pc:sldMk cId="2050233190" sldId="1931"/>
            <ac:spMk id="3" creationId="{CA946F7D-104C-48C7-880E-07AA10FA9525}"/>
          </ac:spMkLst>
        </pc:spChg>
        <pc:picChg chg="add mod">
          <ac:chgData name="Harsh Aryan" userId="226d50eb7626c0df" providerId="Windows Live" clId="Web-{27881234-BDBC-42B6-8442-FE7CA678FF35}" dt="2020-06-25T15:11:15.739" v="285" actId="1076"/>
          <ac:picMkLst>
            <pc:docMk/>
            <pc:sldMk cId="2050233190" sldId="1931"/>
            <ac:picMk id="4" creationId="{6BE9802D-E579-4C90-8271-7CDE42772D14}"/>
          </ac:picMkLst>
        </pc:picChg>
      </pc:sldChg>
      <pc:sldChg chg="addSp delSp modSp add replId">
        <pc:chgData name="Harsh Aryan" userId="226d50eb7626c0df" providerId="Windows Live" clId="Web-{27881234-BDBC-42B6-8442-FE7CA678FF35}" dt="2020-06-25T15:17:28.599" v="292" actId="1076"/>
        <pc:sldMkLst>
          <pc:docMk/>
          <pc:sldMk cId="2381884151" sldId="1932"/>
        </pc:sldMkLst>
        <pc:picChg chg="add mod">
          <ac:chgData name="Harsh Aryan" userId="226d50eb7626c0df" providerId="Windows Live" clId="Web-{27881234-BDBC-42B6-8442-FE7CA678FF35}" dt="2020-06-25T15:17:28.599" v="292" actId="1076"/>
          <ac:picMkLst>
            <pc:docMk/>
            <pc:sldMk cId="2381884151" sldId="1932"/>
            <ac:picMk id="3" creationId="{EF32BFE4-7622-4C16-B833-7394BAAEC03C}"/>
          </ac:picMkLst>
        </pc:picChg>
        <pc:picChg chg="del">
          <ac:chgData name="Harsh Aryan" userId="226d50eb7626c0df" providerId="Windows Live" clId="Web-{27881234-BDBC-42B6-8442-FE7CA678FF35}" dt="2020-06-25T15:17:17.178" v="287"/>
          <ac:picMkLst>
            <pc:docMk/>
            <pc:sldMk cId="2381884151" sldId="1932"/>
            <ac:picMk id="4" creationId="{6BE9802D-E579-4C90-8271-7CDE42772D14}"/>
          </ac:picMkLst>
        </pc:picChg>
      </pc:sldChg>
      <pc:sldChg chg="addSp delSp modSp add ord replId">
        <pc:chgData name="Harsh Aryan" userId="226d50eb7626c0df" providerId="Windows Live" clId="Web-{27881234-BDBC-42B6-8442-FE7CA678FF35}" dt="2020-06-25T15:27:21.382" v="308"/>
        <pc:sldMkLst>
          <pc:docMk/>
          <pc:sldMk cId="270015012" sldId="1933"/>
        </pc:sldMkLst>
        <pc:spChg chg="del">
          <ac:chgData name="Harsh Aryan" userId="226d50eb7626c0df" providerId="Windows Live" clId="Web-{27881234-BDBC-42B6-8442-FE7CA678FF35}" dt="2020-06-25T15:25:43.257" v="297"/>
          <ac:spMkLst>
            <pc:docMk/>
            <pc:sldMk cId="270015012" sldId="1933"/>
            <ac:spMk id="3" creationId="{6E25ED5E-5B6C-4936-958E-72CCAD0A4A92}"/>
          </ac:spMkLst>
        </pc:spChg>
        <pc:picChg chg="del">
          <ac:chgData name="Harsh Aryan" userId="226d50eb7626c0df" providerId="Windows Live" clId="Web-{27881234-BDBC-42B6-8442-FE7CA678FF35}" dt="2020-06-25T15:25:39.725" v="296"/>
          <ac:picMkLst>
            <pc:docMk/>
            <pc:sldMk cId="270015012" sldId="1933"/>
            <ac:picMk id="2" creationId="{F1C1AE20-3B02-4A30-95B1-9E8BA975BD90}"/>
          </ac:picMkLst>
        </pc:picChg>
        <pc:picChg chg="add mod">
          <ac:chgData name="Harsh Aryan" userId="226d50eb7626c0df" providerId="Windows Live" clId="Web-{27881234-BDBC-42B6-8442-FE7CA678FF35}" dt="2020-06-25T15:25:50.663" v="301" actId="1076"/>
          <ac:picMkLst>
            <pc:docMk/>
            <pc:sldMk cId="270015012" sldId="1933"/>
            <ac:picMk id="4" creationId="{CAC7D178-1F08-4514-82A6-DE0F46EE7884}"/>
          </ac:picMkLst>
        </pc:picChg>
      </pc:sldChg>
      <pc:sldChg chg="add del replId">
        <pc:chgData name="Harsh Aryan" userId="226d50eb7626c0df" providerId="Windows Live" clId="Web-{27881234-BDBC-42B6-8442-FE7CA678FF35}" dt="2020-06-25T15:25:14.772" v="294"/>
        <pc:sldMkLst>
          <pc:docMk/>
          <pc:sldMk cId="753035495" sldId="1933"/>
        </pc:sldMkLst>
      </pc:sldChg>
      <pc:sldChg chg="addSp delSp modSp add replId">
        <pc:chgData name="Harsh Aryan" userId="226d50eb7626c0df" providerId="Windows Live" clId="Web-{27881234-BDBC-42B6-8442-FE7CA678FF35}" dt="2020-06-25T15:27:15.522" v="307" actId="1076"/>
        <pc:sldMkLst>
          <pc:docMk/>
          <pc:sldMk cId="2422362833" sldId="1934"/>
        </pc:sldMkLst>
        <pc:picChg chg="add mod">
          <ac:chgData name="Harsh Aryan" userId="226d50eb7626c0df" providerId="Windows Live" clId="Web-{27881234-BDBC-42B6-8442-FE7CA678FF35}" dt="2020-06-25T15:27:15.522" v="307" actId="1076"/>
          <ac:picMkLst>
            <pc:docMk/>
            <pc:sldMk cId="2422362833" sldId="1934"/>
            <ac:picMk id="2" creationId="{1339A3CD-CAA2-42A1-A568-BD6532F310ED}"/>
          </ac:picMkLst>
        </pc:picChg>
        <pc:picChg chg="del">
          <ac:chgData name="Harsh Aryan" userId="226d50eb7626c0df" providerId="Windows Live" clId="Web-{27881234-BDBC-42B6-8442-FE7CA678FF35}" dt="2020-06-25T15:27:06.366" v="303"/>
          <ac:picMkLst>
            <pc:docMk/>
            <pc:sldMk cId="2422362833" sldId="1934"/>
            <ac:picMk id="4" creationId="{CAC7D178-1F08-4514-82A6-DE0F46EE7884}"/>
          </ac:picMkLst>
        </pc:picChg>
      </pc:sldChg>
    </pc:docChg>
  </pc:docChgLst>
  <pc:docChgLst>
    <pc:chgData name="Harsh Aryan" userId="226d50eb7626c0df" providerId="Windows Live" clId="Web-{D20633B4-F212-4C9B-8DAB-3CB7DA86D8F2}"/>
    <pc:docChg chg="addSld delSld modSld sldOrd modSection">
      <pc:chgData name="Harsh Aryan" userId="226d50eb7626c0df" providerId="Windows Live" clId="Web-{D20633B4-F212-4C9B-8DAB-3CB7DA86D8F2}" dt="2020-06-18T16:12:38.413" v="341" actId="1076"/>
      <pc:docMkLst>
        <pc:docMk/>
      </pc:docMkLst>
      <pc:sldChg chg="addSp delSp modSp add replId">
        <pc:chgData name="Harsh Aryan" userId="226d50eb7626c0df" providerId="Windows Live" clId="Web-{D20633B4-F212-4C9B-8DAB-3CB7DA86D8F2}" dt="2020-06-18T15:15:10.323" v="10" actId="1076"/>
        <pc:sldMkLst>
          <pc:docMk/>
          <pc:sldMk cId="4249688170" sldId="1868"/>
        </pc:sldMkLst>
        <pc:spChg chg="del mod">
          <ac:chgData name="Harsh Aryan" userId="226d50eb7626c0df" providerId="Windows Live" clId="Web-{D20633B4-F212-4C9B-8DAB-3CB7DA86D8F2}" dt="2020-06-18T15:14:57.557" v="5"/>
          <ac:spMkLst>
            <pc:docMk/>
            <pc:sldMk cId="4249688170" sldId="1868"/>
            <ac:spMk id="6" creationId="{00000000-0000-0000-0000-000000000000}"/>
          </ac:spMkLst>
        </pc:spChg>
        <pc:picChg chg="add mod">
          <ac:chgData name="Harsh Aryan" userId="226d50eb7626c0df" providerId="Windows Live" clId="Web-{D20633B4-F212-4C9B-8DAB-3CB7DA86D8F2}" dt="2020-06-18T15:15:10.323" v="10" actId="1076"/>
          <ac:picMkLst>
            <pc:docMk/>
            <pc:sldMk cId="4249688170" sldId="1868"/>
            <ac:picMk id="2" creationId="{7C183D5B-746A-4144-B694-7DF779DE414A}"/>
          </ac:picMkLst>
        </pc:picChg>
        <pc:picChg chg="del">
          <ac:chgData name="Harsh Aryan" userId="226d50eb7626c0df" providerId="Windows Live" clId="Web-{D20633B4-F212-4C9B-8DAB-3CB7DA86D8F2}" dt="2020-06-18T15:14:58.026" v="6"/>
          <ac:picMkLst>
            <pc:docMk/>
            <pc:sldMk cId="4249688170" sldId="1868"/>
            <ac:picMk id="1026" creationId="{F8AA9CB2-1A3D-4533-B337-9632A58ACE58}"/>
          </ac:picMkLst>
        </pc:picChg>
      </pc:sldChg>
      <pc:sldChg chg="add">
        <pc:chgData name="Harsh Aryan" userId="226d50eb7626c0df" providerId="Windows Live" clId="Web-{D20633B4-F212-4C9B-8DAB-3CB7DA86D8F2}" dt="2020-06-18T15:15:32.104" v="11"/>
        <pc:sldMkLst>
          <pc:docMk/>
          <pc:sldMk cId="1467003316" sldId="1869"/>
        </pc:sldMkLst>
      </pc:sldChg>
      <pc:sldChg chg="add">
        <pc:chgData name="Harsh Aryan" userId="226d50eb7626c0df" providerId="Windows Live" clId="Web-{D20633B4-F212-4C9B-8DAB-3CB7DA86D8F2}" dt="2020-06-18T15:15:58.667" v="12"/>
        <pc:sldMkLst>
          <pc:docMk/>
          <pc:sldMk cId="917392050" sldId="1870"/>
        </pc:sldMkLst>
      </pc:sldChg>
      <pc:sldChg chg="add ord">
        <pc:chgData name="Harsh Aryan" userId="226d50eb7626c0df" providerId="Windows Live" clId="Web-{D20633B4-F212-4C9B-8DAB-3CB7DA86D8F2}" dt="2020-06-18T15:17:23.871" v="15"/>
        <pc:sldMkLst>
          <pc:docMk/>
          <pc:sldMk cId="1878989942" sldId="1871"/>
        </pc:sldMkLst>
      </pc:sldChg>
      <pc:sldChg chg="add">
        <pc:chgData name="Harsh Aryan" userId="226d50eb7626c0df" providerId="Windows Live" clId="Web-{D20633B4-F212-4C9B-8DAB-3CB7DA86D8F2}" dt="2020-06-18T15:17:05.418" v="14"/>
        <pc:sldMkLst>
          <pc:docMk/>
          <pc:sldMk cId="4028543032" sldId="1872"/>
        </pc:sldMkLst>
      </pc:sldChg>
      <pc:sldChg chg="modSp add">
        <pc:chgData name="Harsh Aryan" userId="226d50eb7626c0df" providerId="Windows Live" clId="Web-{D20633B4-F212-4C9B-8DAB-3CB7DA86D8F2}" dt="2020-06-18T15:18:58.044" v="39" actId="20577"/>
        <pc:sldMkLst>
          <pc:docMk/>
          <pc:sldMk cId="2251619267" sldId="1873"/>
        </pc:sldMkLst>
        <pc:spChg chg="mod">
          <ac:chgData name="Harsh Aryan" userId="226d50eb7626c0df" providerId="Windows Live" clId="Web-{D20633B4-F212-4C9B-8DAB-3CB7DA86D8F2}" dt="2020-06-18T15:18:58.044" v="39" actId="20577"/>
          <ac:spMkLst>
            <pc:docMk/>
            <pc:sldMk cId="2251619267" sldId="1873"/>
            <ac:spMk id="9" creationId="{0AA9F947-561B-4F50-9CC2-9F8A30578EB9}"/>
          </ac:spMkLst>
        </pc:spChg>
      </pc:sldChg>
      <pc:sldChg chg="addSp delSp modSp add replId">
        <pc:chgData name="Harsh Aryan" userId="226d50eb7626c0df" providerId="Windows Live" clId="Web-{D20633B4-F212-4C9B-8DAB-3CB7DA86D8F2}" dt="2020-06-18T15:19:53.295" v="56" actId="1076"/>
        <pc:sldMkLst>
          <pc:docMk/>
          <pc:sldMk cId="4196039340" sldId="1874"/>
        </pc:sldMkLst>
        <pc:spChg chg="del">
          <ac:chgData name="Harsh Aryan" userId="226d50eb7626c0df" providerId="Windows Live" clId="Web-{D20633B4-F212-4C9B-8DAB-3CB7DA86D8F2}" dt="2020-06-18T15:19:39.248" v="50"/>
          <ac:spMkLst>
            <pc:docMk/>
            <pc:sldMk cId="4196039340" sldId="1874"/>
            <ac:spMk id="4" creationId="{6668D25F-F73F-4586-B5ED-ED1BAFEDA7AE}"/>
          </ac:spMkLst>
        </pc:spChg>
        <pc:spChg chg="del">
          <ac:chgData name="Harsh Aryan" userId="226d50eb7626c0df" providerId="Windows Live" clId="Web-{D20633B4-F212-4C9B-8DAB-3CB7DA86D8F2}" dt="2020-06-18T15:19:39.248" v="49"/>
          <ac:spMkLst>
            <pc:docMk/>
            <pc:sldMk cId="4196039340" sldId="1874"/>
            <ac:spMk id="5" creationId="{484DDFE0-DE54-4880-9FF8-904D27264071}"/>
          </ac:spMkLst>
        </pc:spChg>
        <pc:spChg chg="del">
          <ac:chgData name="Harsh Aryan" userId="226d50eb7626c0df" providerId="Windows Live" clId="Web-{D20633B4-F212-4C9B-8DAB-3CB7DA86D8F2}" dt="2020-06-18T15:19:39.248" v="48"/>
          <ac:spMkLst>
            <pc:docMk/>
            <pc:sldMk cId="4196039340" sldId="1874"/>
            <ac:spMk id="6" creationId="{DDD0E7A3-EBFE-44E6-95EB-5D02FE0C5C85}"/>
          </ac:spMkLst>
        </pc:spChg>
        <pc:spChg chg="del">
          <ac:chgData name="Harsh Aryan" userId="226d50eb7626c0df" providerId="Windows Live" clId="Web-{D20633B4-F212-4C9B-8DAB-3CB7DA86D8F2}" dt="2020-06-18T15:19:39.248" v="44"/>
          <ac:spMkLst>
            <pc:docMk/>
            <pc:sldMk cId="4196039340" sldId="1874"/>
            <ac:spMk id="14" creationId="{2C9D63A7-B43D-4A27-89C8-9BA60D18EF37}"/>
          </ac:spMkLst>
        </pc:spChg>
        <pc:spChg chg="del">
          <ac:chgData name="Harsh Aryan" userId="226d50eb7626c0df" providerId="Windows Live" clId="Web-{D20633B4-F212-4C9B-8DAB-3CB7DA86D8F2}" dt="2020-06-18T15:19:39.248" v="43"/>
          <ac:spMkLst>
            <pc:docMk/>
            <pc:sldMk cId="4196039340" sldId="1874"/>
            <ac:spMk id="15" creationId="{311E2778-0D8A-48A6-B3CF-03F1B74D819B}"/>
          </ac:spMkLst>
        </pc:spChg>
        <pc:spChg chg="del">
          <ac:chgData name="Harsh Aryan" userId="226d50eb7626c0df" providerId="Windows Live" clId="Web-{D20633B4-F212-4C9B-8DAB-3CB7DA86D8F2}" dt="2020-06-18T15:19:39.248" v="42"/>
          <ac:spMkLst>
            <pc:docMk/>
            <pc:sldMk cId="4196039340" sldId="1874"/>
            <ac:spMk id="16" creationId="{FD2DDC9C-C0ED-4126-844C-F2D8AF3FBAF5}"/>
          </ac:spMkLst>
        </pc:spChg>
        <pc:spChg chg="del">
          <ac:chgData name="Harsh Aryan" userId="226d50eb7626c0df" providerId="Windows Live" clId="Web-{D20633B4-F212-4C9B-8DAB-3CB7DA86D8F2}" dt="2020-06-18T15:19:43.107" v="51"/>
          <ac:spMkLst>
            <pc:docMk/>
            <pc:sldMk cId="4196039340" sldId="1874"/>
            <ac:spMk id="18" creationId="{0374D3E0-966E-426E-A1F5-BDB6B1B651AF}"/>
          </ac:spMkLst>
        </pc:spChg>
        <pc:picChg chg="add mod">
          <ac:chgData name="Harsh Aryan" userId="226d50eb7626c0df" providerId="Windows Live" clId="Web-{D20633B4-F212-4C9B-8DAB-3CB7DA86D8F2}" dt="2020-06-18T15:19:53.295" v="56" actId="1076"/>
          <ac:picMkLst>
            <pc:docMk/>
            <pc:sldMk cId="4196039340" sldId="1874"/>
            <ac:picMk id="3" creationId="{54C3B4BF-CC82-4C8A-8A5A-8DAB266E5F60}"/>
          </ac:picMkLst>
        </pc:picChg>
        <pc:cxnChg chg="del mod">
          <ac:chgData name="Harsh Aryan" userId="226d50eb7626c0df" providerId="Windows Live" clId="Web-{D20633B4-F212-4C9B-8DAB-3CB7DA86D8F2}" dt="2020-06-18T15:19:39.248" v="47"/>
          <ac:cxnSpMkLst>
            <pc:docMk/>
            <pc:sldMk cId="4196039340" sldId="1874"/>
            <ac:cxnSpMk id="9" creationId="{95E7098F-9BAD-4475-8101-6DFE080FF51F}"/>
          </ac:cxnSpMkLst>
        </pc:cxnChg>
        <pc:cxnChg chg="del mod">
          <ac:chgData name="Harsh Aryan" userId="226d50eb7626c0df" providerId="Windows Live" clId="Web-{D20633B4-F212-4C9B-8DAB-3CB7DA86D8F2}" dt="2020-06-18T15:19:39.248" v="46"/>
          <ac:cxnSpMkLst>
            <pc:docMk/>
            <pc:sldMk cId="4196039340" sldId="1874"/>
            <ac:cxnSpMk id="11" creationId="{4C16344B-5154-4A74-84EB-8368AECF8E6D}"/>
          </ac:cxnSpMkLst>
        </pc:cxnChg>
        <pc:cxnChg chg="del mod">
          <ac:chgData name="Harsh Aryan" userId="226d50eb7626c0df" providerId="Windows Live" clId="Web-{D20633B4-F212-4C9B-8DAB-3CB7DA86D8F2}" dt="2020-06-18T15:19:39.248" v="45"/>
          <ac:cxnSpMkLst>
            <pc:docMk/>
            <pc:sldMk cId="4196039340" sldId="1874"/>
            <ac:cxnSpMk id="13" creationId="{80D5DD62-1D03-4D3E-BDB1-54D8F25849CE}"/>
          </ac:cxnSpMkLst>
        </pc:cxnChg>
      </pc:sldChg>
      <pc:sldChg chg="addSp delSp modSp add replId">
        <pc:chgData name="Harsh Aryan" userId="226d50eb7626c0df" providerId="Windows Live" clId="Web-{D20633B4-F212-4C9B-8DAB-3CB7DA86D8F2}" dt="2020-06-18T15:20:45.499" v="109" actId="14100"/>
        <pc:sldMkLst>
          <pc:docMk/>
          <pc:sldMk cId="1295317490" sldId="1875"/>
        </pc:sldMkLst>
        <pc:spChg chg="add mod">
          <ac:chgData name="Harsh Aryan" userId="226d50eb7626c0df" providerId="Windows Live" clId="Web-{D20633B4-F212-4C9B-8DAB-3CB7DA86D8F2}" dt="2020-06-18T15:20:39.249" v="105" actId="20577"/>
          <ac:spMkLst>
            <pc:docMk/>
            <pc:sldMk cId="1295317490" sldId="1875"/>
            <ac:spMk id="3" creationId="{48D9D22E-DE9F-45A5-B927-B3C981F7EC54}"/>
          </ac:spMkLst>
        </pc:spChg>
        <pc:spChg chg="del">
          <ac:chgData name="Harsh Aryan" userId="226d50eb7626c0df" providerId="Windows Live" clId="Web-{D20633B4-F212-4C9B-8DAB-3CB7DA86D8F2}" dt="2020-06-18T15:20:20.577" v="59"/>
          <ac:spMkLst>
            <pc:docMk/>
            <pc:sldMk cId="1295317490" sldId="1875"/>
            <ac:spMk id="5" creationId="{8BD65082-49C5-4F98-97EE-FF587551B295}"/>
          </ac:spMkLst>
        </pc:spChg>
        <pc:spChg chg="del">
          <ac:chgData name="Harsh Aryan" userId="226d50eb7626c0df" providerId="Windows Live" clId="Web-{D20633B4-F212-4C9B-8DAB-3CB7DA86D8F2}" dt="2020-06-18T15:20:20.530" v="58"/>
          <ac:spMkLst>
            <pc:docMk/>
            <pc:sldMk cId="1295317490" sldId="1875"/>
            <ac:spMk id="6" creationId="{90BF3290-8E60-415A-8574-C21E3BC3677C}"/>
          </ac:spMkLst>
        </pc:spChg>
        <pc:picChg chg="add mod">
          <ac:chgData name="Harsh Aryan" userId="226d50eb7626c0df" providerId="Windows Live" clId="Web-{D20633B4-F212-4C9B-8DAB-3CB7DA86D8F2}" dt="2020-06-18T15:20:45.499" v="109" actId="14100"/>
          <ac:picMkLst>
            <pc:docMk/>
            <pc:sldMk cId="1295317490" sldId="1875"/>
            <ac:picMk id="4" creationId="{2B43F82D-2E39-4DF1-BC42-F38454C18FE3}"/>
          </ac:picMkLst>
        </pc:picChg>
      </pc:sldChg>
      <pc:sldChg chg="addSp delSp modSp add replId">
        <pc:chgData name="Harsh Aryan" userId="226d50eb7626c0df" providerId="Windows Live" clId="Web-{D20633B4-F212-4C9B-8DAB-3CB7DA86D8F2}" dt="2020-06-18T15:22:30.797" v="151" actId="20577"/>
        <pc:sldMkLst>
          <pc:docMk/>
          <pc:sldMk cId="3387668830" sldId="1876"/>
        </pc:sldMkLst>
        <pc:spChg chg="del">
          <ac:chgData name="Harsh Aryan" userId="226d50eb7626c0df" providerId="Windows Live" clId="Web-{D20633B4-F212-4C9B-8DAB-3CB7DA86D8F2}" dt="2020-06-18T15:22:10.750" v="114"/>
          <ac:spMkLst>
            <pc:docMk/>
            <pc:sldMk cId="3387668830" sldId="1876"/>
            <ac:spMk id="3" creationId="{07B0B5FF-6818-4C63-BF94-693BE28CE973}"/>
          </ac:spMkLst>
        </pc:spChg>
        <pc:spChg chg="mod">
          <ac:chgData name="Harsh Aryan" userId="226d50eb7626c0df" providerId="Windows Live" clId="Web-{D20633B4-F212-4C9B-8DAB-3CB7DA86D8F2}" dt="2020-06-18T15:22:30.797" v="151" actId="20577"/>
          <ac:spMkLst>
            <pc:docMk/>
            <pc:sldMk cId="3387668830" sldId="1876"/>
            <ac:spMk id="11" creationId="{3C2C53EA-4ED0-4A10-9961-A37DE0341804}"/>
          </ac:spMkLst>
        </pc:spChg>
        <pc:picChg chg="del">
          <ac:chgData name="Harsh Aryan" userId="226d50eb7626c0df" providerId="Windows Live" clId="Web-{D20633B4-F212-4C9B-8DAB-3CB7DA86D8F2}" dt="2020-06-18T15:22:05.672" v="111"/>
          <ac:picMkLst>
            <pc:docMk/>
            <pc:sldMk cId="3387668830" sldId="1876"/>
            <ac:picMk id="2" creationId="{B30BC1E8-9831-446C-97CA-7A69D114122E}"/>
          </ac:picMkLst>
        </pc:picChg>
        <pc:picChg chg="add mod">
          <ac:chgData name="Harsh Aryan" userId="226d50eb7626c0df" providerId="Windows Live" clId="Web-{D20633B4-F212-4C9B-8DAB-3CB7DA86D8F2}" dt="2020-06-18T15:22:20.969" v="118" actId="1076"/>
          <ac:picMkLst>
            <pc:docMk/>
            <pc:sldMk cId="3387668830" sldId="1876"/>
            <ac:picMk id="5" creationId="{E99DEAAF-DC00-4140-ABA2-98F38E6C7C0A}"/>
          </ac:picMkLst>
        </pc:picChg>
      </pc:sldChg>
      <pc:sldChg chg="modSp add ord replId">
        <pc:chgData name="Harsh Aryan" userId="226d50eb7626c0df" providerId="Windows Live" clId="Web-{D20633B4-F212-4C9B-8DAB-3CB7DA86D8F2}" dt="2020-06-18T15:23:02.094" v="164" actId="20577"/>
        <pc:sldMkLst>
          <pc:docMk/>
          <pc:sldMk cId="2470948073" sldId="1877"/>
        </pc:sldMkLst>
        <pc:spChg chg="mod">
          <ac:chgData name="Harsh Aryan" userId="226d50eb7626c0df" providerId="Windows Live" clId="Web-{D20633B4-F212-4C9B-8DAB-3CB7DA86D8F2}" dt="2020-06-18T15:23:02.094" v="164" actId="20577"/>
          <ac:spMkLst>
            <pc:docMk/>
            <pc:sldMk cId="2470948073" sldId="1877"/>
            <ac:spMk id="2" creationId="{A94427CA-5C32-4422-B9D6-AB826A2B7E8C}"/>
          </ac:spMkLst>
        </pc:spChg>
      </pc:sldChg>
      <pc:sldChg chg="modSp add ord replId">
        <pc:chgData name="Harsh Aryan" userId="226d50eb7626c0df" providerId="Windows Live" clId="Web-{D20633B4-F212-4C9B-8DAB-3CB7DA86D8F2}" dt="2020-06-18T15:31:46.273" v="222" actId="20577"/>
        <pc:sldMkLst>
          <pc:docMk/>
          <pc:sldMk cId="1104682730" sldId="1878"/>
        </pc:sldMkLst>
        <pc:spChg chg="mod">
          <ac:chgData name="Harsh Aryan" userId="226d50eb7626c0df" providerId="Windows Live" clId="Web-{D20633B4-F212-4C9B-8DAB-3CB7DA86D8F2}" dt="2020-06-18T15:31:46.273" v="222" actId="20577"/>
          <ac:spMkLst>
            <pc:docMk/>
            <pc:sldMk cId="1104682730" sldId="1878"/>
            <ac:spMk id="2" creationId="{A94427CA-5C32-4422-B9D6-AB826A2B7E8C}"/>
          </ac:spMkLst>
        </pc:spChg>
      </pc:sldChg>
      <pc:sldChg chg="addSp delSp modSp add replId">
        <pc:chgData name="Harsh Aryan" userId="226d50eb7626c0df" providerId="Windows Live" clId="Web-{D20633B4-F212-4C9B-8DAB-3CB7DA86D8F2}" dt="2020-06-18T15:38:05.778" v="266" actId="20577"/>
        <pc:sldMkLst>
          <pc:docMk/>
          <pc:sldMk cId="2140650401" sldId="1880"/>
        </pc:sldMkLst>
        <pc:spChg chg="add mod">
          <ac:chgData name="Harsh Aryan" userId="226d50eb7626c0df" providerId="Windows Live" clId="Web-{D20633B4-F212-4C9B-8DAB-3CB7DA86D8F2}" dt="2020-06-18T15:38:05.778" v="266" actId="20577"/>
          <ac:spMkLst>
            <pc:docMk/>
            <pc:sldMk cId="2140650401" sldId="1880"/>
            <ac:spMk id="3" creationId="{1D077688-58CE-47BF-A50D-352279370C60}"/>
          </ac:spMkLst>
        </pc:spChg>
        <pc:spChg chg="del">
          <ac:chgData name="Harsh Aryan" userId="226d50eb7626c0df" providerId="Windows Live" clId="Web-{D20633B4-F212-4C9B-8DAB-3CB7DA86D8F2}" dt="2020-06-18T15:37:16.949" v="234"/>
          <ac:spMkLst>
            <pc:docMk/>
            <pc:sldMk cId="2140650401" sldId="1880"/>
            <ac:spMk id="4" creationId="{6668D25F-F73F-4586-B5ED-ED1BAFEDA7AE}"/>
          </ac:spMkLst>
        </pc:spChg>
        <pc:spChg chg="del">
          <ac:chgData name="Harsh Aryan" userId="226d50eb7626c0df" providerId="Windows Live" clId="Web-{D20633B4-F212-4C9B-8DAB-3CB7DA86D8F2}" dt="2020-06-18T15:37:16.949" v="233"/>
          <ac:spMkLst>
            <pc:docMk/>
            <pc:sldMk cId="2140650401" sldId="1880"/>
            <ac:spMk id="5" creationId="{484DDFE0-DE54-4880-9FF8-904D27264071}"/>
          </ac:spMkLst>
        </pc:spChg>
        <pc:spChg chg="del">
          <ac:chgData name="Harsh Aryan" userId="226d50eb7626c0df" providerId="Windows Live" clId="Web-{D20633B4-F212-4C9B-8DAB-3CB7DA86D8F2}" dt="2020-06-18T15:37:16.949" v="232"/>
          <ac:spMkLst>
            <pc:docMk/>
            <pc:sldMk cId="2140650401" sldId="1880"/>
            <ac:spMk id="6" creationId="{DDD0E7A3-EBFE-44E6-95EB-5D02FE0C5C85}"/>
          </ac:spMkLst>
        </pc:spChg>
        <pc:spChg chg="del">
          <ac:chgData name="Harsh Aryan" userId="226d50eb7626c0df" providerId="Windows Live" clId="Web-{D20633B4-F212-4C9B-8DAB-3CB7DA86D8F2}" dt="2020-06-18T15:37:16.933" v="228"/>
          <ac:spMkLst>
            <pc:docMk/>
            <pc:sldMk cId="2140650401" sldId="1880"/>
            <ac:spMk id="14" creationId="{2C9D63A7-B43D-4A27-89C8-9BA60D18EF37}"/>
          </ac:spMkLst>
        </pc:spChg>
        <pc:spChg chg="del">
          <ac:chgData name="Harsh Aryan" userId="226d50eb7626c0df" providerId="Windows Live" clId="Web-{D20633B4-F212-4C9B-8DAB-3CB7DA86D8F2}" dt="2020-06-18T15:37:16.933" v="227"/>
          <ac:spMkLst>
            <pc:docMk/>
            <pc:sldMk cId="2140650401" sldId="1880"/>
            <ac:spMk id="15" creationId="{311E2778-0D8A-48A6-B3CF-03F1B74D819B}"/>
          </ac:spMkLst>
        </pc:spChg>
        <pc:spChg chg="del">
          <ac:chgData name="Harsh Aryan" userId="226d50eb7626c0df" providerId="Windows Live" clId="Web-{D20633B4-F212-4C9B-8DAB-3CB7DA86D8F2}" dt="2020-06-18T15:37:16.933" v="226"/>
          <ac:spMkLst>
            <pc:docMk/>
            <pc:sldMk cId="2140650401" sldId="1880"/>
            <ac:spMk id="16" creationId="{FD2DDC9C-C0ED-4126-844C-F2D8AF3FBAF5}"/>
          </ac:spMkLst>
        </pc:spChg>
        <pc:spChg chg="del">
          <ac:chgData name="Harsh Aryan" userId="226d50eb7626c0df" providerId="Windows Live" clId="Web-{D20633B4-F212-4C9B-8DAB-3CB7DA86D8F2}" dt="2020-06-18T15:37:16.933" v="225"/>
          <ac:spMkLst>
            <pc:docMk/>
            <pc:sldMk cId="2140650401" sldId="1880"/>
            <ac:spMk id="18" creationId="{0374D3E0-966E-426E-A1F5-BDB6B1B651AF}"/>
          </ac:spMkLst>
        </pc:spChg>
        <pc:cxnChg chg="del mod">
          <ac:chgData name="Harsh Aryan" userId="226d50eb7626c0df" providerId="Windows Live" clId="Web-{D20633B4-F212-4C9B-8DAB-3CB7DA86D8F2}" dt="2020-06-18T15:37:16.949" v="231"/>
          <ac:cxnSpMkLst>
            <pc:docMk/>
            <pc:sldMk cId="2140650401" sldId="1880"/>
            <ac:cxnSpMk id="9" creationId="{95E7098F-9BAD-4475-8101-6DFE080FF51F}"/>
          </ac:cxnSpMkLst>
        </pc:cxnChg>
        <pc:cxnChg chg="del mod">
          <ac:chgData name="Harsh Aryan" userId="226d50eb7626c0df" providerId="Windows Live" clId="Web-{D20633B4-F212-4C9B-8DAB-3CB7DA86D8F2}" dt="2020-06-18T15:37:16.949" v="230"/>
          <ac:cxnSpMkLst>
            <pc:docMk/>
            <pc:sldMk cId="2140650401" sldId="1880"/>
            <ac:cxnSpMk id="11" creationId="{4C16344B-5154-4A74-84EB-8368AECF8E6D}"/>
          </ac:cxnSpMkLst>
        </pc:cxnChg>
        <pc:cxnChg chg="del mod">
          <ac:chgData name="Harsh Aryan" userId="226d50eb7626c0df" providerId="Windows Live" clId="Web-{D20633B4-F212-4C9B-8DAB-3CB7DA86D8F2}" dt="2020-06-18T15:37:16.949" v="229"/>
          <ac:cxnSpMkLst>
            <pc:docMk/>
            <pc:sldMk cId="2140650401" sldId="1880"/>
            <ac:cxnSpMk id="13" creationId="{80D5DD62-1D03-4D3E-BDB1-54D8F25849CE}"/>
          </ac:cxnSpMkLst>
        </pc:cxnChg>
      </pc:sldChg>
      <pc:sldChg chg="add del replId">
        <pc:chgData name="Harsh Aryan" userId="226d50eb7626c0df" providerId="Windows Live" clId="Web-{D20633B4-F212-4C9B-8DAB-3CB7DA86D8F2}" dt="2020-06-18T15:37:20.027" v="236"/>
        <pc:sldMkLst>
          <pc:docMk/>
          <pc:sldMk cId="1224249042" sldId="1881"/>
        </pc:sldMkLst>
      </pc:sldChg>
      <pc:sldChg chg="addSp delSp modSp add del replId">
        <pc:chgData name="Harsh Aryan" userId="226d50eb7626c0df" providerId="Windows Live" clId="Web-{D20633B4-F212-4C9B-8DAB-3CB7DA86D8F2}" dt="2020-06-18T15:41:08.561" v="282"/>
        <pc:sldMkLst>
          <pc:docMk/>
          <pc:sldMk cId="3542170140" sldId="1881"/>
        </pc:sldMkLst>
        <pc:picChg chg="del">
          <ac:chgData name="Harsh Aryan" userId="226d50eb7626c0df" providerId="Windows Live" clId="Web-{D20633B4-F212-4C9B-8DAB-3CB7DA86D8F2}" dt="2020-06-18T15:38:27.403" v="269"/>
          <ac:picMkLst>
            <pc:docMk/>
            <pc:sldMk cId="3542170140" sldId="1881"/>
            <ac:picMk id="3" creationId="{54C3B4BF-CC82-4C8A-8A5A-8DAB266E5F60}"/>
          </ac:picMkLst>
        </pc:picChg>
        <pc:picChg chg="add mod">
          <ac:chgData name="Harsh Aryan" userId="226d50eb7626c0df" providerId="Windows Live" clId="Web-{D20633B4-F212-4C9B-8DAB-3CB7DA86D8F2}" dt="2020-06-18T15:38:34.403" v="272" actId="14100"/>
          <ac:picMkLst>
            <pc:docMk/>
            <pc:sldMk cId="3542170140" sldId="1881"/>
            <ac:picMk id="4" creationId="{5E93282F-0D45-4CD4-AD10-F2620BE5D79C}"/>
          </ac:picMkLst>
        </pc:picChg>
      </pc:sldChg>
      <pc:sldChg chg="addSp delSp modSp add replId">
        <pc:chgData name="Harsh Aryan" userId="226d50eb7626c0df" providerId="Windows Live" clId="Web-{D20633B4-F212-4C9B-8DAB-3CB7DA86D8F2}" dt="2020-06-18T15:40:31.155" v="281" actId="1076"/>
        <pc:sldMkLst>
          <pc:docMk/>
          <pc:sldMk cId="3352442615" sldId="1882"/>
        </pc:sldMkLst>
        <pc:spChg chg="del">
          <ac:chgData name="Harsh Aryan" userId="226d50eb7626c0df" providerId="Windows Live" clId="Web-{D20633B4-F212-4C9B-8DAB-3CB7DA86D8F2}" dt="2020-06-18T15:40:24.498" v="278"/>
          <ac:spMkLst>
            <pc:docMk/>
            <pc:sldMk cId="3352442615" sldId="1882"/>
            <ac:spMk id="4" creationId="{E93EDE5E-2D48-4E24-A2B6-4E2A062EA36F}"/>
          </ac:spMkLst>
        </pc:spChg>
        <pc:spChg chg="del">
          <ac:chgData name="Harsh Aryan" userId="226d50eb7626c0df" providerId="Windows Live" clId="Web-{D20633B4-F212-4C9B-8DAB-3CB7DA86D8F2}" dt="2020-06-18T15:40:24.498" v="277"/>
          <ac:spMkLst>
            <pc:docMk/>
            <pc:sldMk cId="3352442615" sldId="1882"/>
            <ac:spMk id="7" creationId="{6E296B87-D138-429A-AD7D-8D88B1899019}"/>
          </ac:spMkLst>
        </pc:spChg>
        <pc:spChg chg="del">
          <ac:chgData name="Harsh Aryan" userId="226d50eb7626c0df" providerId="Windows Live" clId="Web-{D20633B4-F212-4C9B-8DAB-3CB7DA86D8F2}" dt="2020-06-18T15:40:20.592" v="274"/>
          <ac:spMkLst>
            <pc:docMk/>
            <pc:sldMk cId="3352442615" sldId="1882"/>
            <ac:spMk id="8" creationId="{2859D176-09D8-42B5-8932-CA8612FE71EC}"/>
          </ac:spMkLst>
        </pc:spChg>
        <pc:picChg chg="add mod">
          <ac:chgData name="Harsh Aryan" userId="226d50eb7626c0df" providerId="Windows Live" clId="Web-{D20633B4-F212-4C9B-8DAB-3CB7DA86D8F2}" dt="2020-06-18T15:40:31.155" v="281" actId="1076"/>
          <ac:picMkLst>
            <pc:docMk/>
            <pc:sldMk cId="3352442615" sldId="1882"/>
            <ac:picMk id="3" creationId="{0C21D491-8D5B-42EB-9846-7889D84A1D90}"/>
          </ac:picMkLst>
        </pc:picChg>
        <pc:picChg chg="del">
          <ac:chgData name="Harsh Aryan" userId="226d50eb7626c0df" providerId="Windows Live" clId="Web-{D20633B4-F212-4C9B-8DAB-3CB7DA86D8F2}" dt="2020-06-18T15:40:20.607" v="275"/>
          <ac:picMkLst>
            <pc:docMk/>
            <pc:sldMk cId="3352442615" sldId="1882"/>
            <ac:picMk id="2052" creationId="{E2DED588-FB64-4663-851C-EFD404267214}"/>
          </ac:picMkLst>
        </pc:picChg>
      </pc:sldChg>
      <pc:sldChg chg="addSp delSp modSp add replId">
        <pc:chgData name="Harsh Aryan" userId="226d50eb7626c0df" providerId="Windows Live" clId="Web-{D20633B4-F212-4C9B-8DAB-3CB7DA86D8F2}" dt="2020-06-18T15:50:20.771" v="299" actId="1076"/>
        <pc:sldMkLst>
          <pc:docMk/>
          <pc:sldMk cId="3339113338" sldId="1883"/>
        </pc:sldMkLst>
        <pc:spChg chg="del">
          <ac:chgData name="Harsh Aryan" userId="226d50eb7626c0df" providerId="Windows Live" clId="Web-{D20633B4-F212-4C9B-8DAB-3CB7DA86D8F2}" dt="2020-06-18T15:49:36.521" v="287"/>
          <ac:spMkLst>
            <pc:docMk/>
            <pc:sldMk cId="3339113338" sldId="1883"/>
            <ac:spMk id="4" creationId="{E93EDE5E-2D48-4E24-A2B6-4E2A062EA36F}"/>
          </ac:spMkLst>
        </pc:spChg>
        <pc:spChg chg="del">
          <ac:chgData name="Harsh Aryan" userId="226d50eb7626c0df" providerId="Windows Live" clId="Web-{D20633B4-F212-4C9B-8DAB-3CB7DA86D8F2}" dt="2020-06-18T15:49:36.521" v="286"/>
          <ac:spMkLst>
            <pc:docMk/>
            <pc:sldMk cId="3339113338" sldId="1883"/>
            <ac:spMk id="7" creationId="{6E296B87-D138-429A-AD7D-8D88B1899019}"/>
          </ac:spMkLst>
        </pc:spChg>
        <pc:spChg chg="del">
          <ac:chgData name="Harsh Aryan" userId="226d50eb7626c0df" providerId="Windows Live" clId="Web-{D20633B4-F212-4C9B-8DAB-3CB7DA86D8F2}" dt="2020-06-18T15:49:33.583" v="284"/>
          <ac:spMkLst>
            <pc:docMk/>
            <pc:sldMk cId="3339113338" sldId="1883"/>
            <ac:spMk id="8" creationId="{2859D176-09D8-42B5-8932-CA8612FE71EC}"/>
          </ac:spMkLst>
        </pc:spChg>
        <pc:picChg chg="add del mod">
          <ac:chgData name="Harsh Aryan" userId="226d50eb7626c0df" providerId="Windows Live" clId="Web-{D20633B4-F212-4C9B-8DAB-3CB7DA86D8F2}" dt="2020-06-18T15:50:11.037" v="294"/>
          <ac:picMkLst>
            <pc:docMk/>
            <pc:sldMk cId="3339113338" sldId="1883"/>
            <ac:picMk id="3" creationId="{32C3270C-E4F8-4429-9545-C63712A60877}"/>
          </ac:picMkLst>
        </pc:picChg>
        <pc:picChg chg="add mod">
          <ac:chgData name="Harsh Aryan" userId="226d50eb7626c0df" providerId="Windows Live" clId="Web-{D20633B4-F212-4C9B-8DAB-3CB7DA86D8F2}" dt="2020-06-18T15:50:20.771" v="299" actId="1076"/>
          <ac:picMkLst>
            <pc:docMk/>
            <pc:sldMk cId="3339113338" sldId="1883"/>
            <ac:picMk id="5" creationId="{AAFD4C18-BD87-4658-847F-CDBBF1505B94}"/>
          </ac:picMkLst>
        </pc:picChg>
        <pc:picChg chg="del">
          <ac:chgData name="Harsh Aryan" userId="226d50eb7626c0df" providerId="Windows Live" clId="Web-{D20633B4-F212-4C9B-8DAB-3CB7DA86D8F2}" dt="2020-06-18T15:49:33.583" v="285"/>
          <ac:picMkLst>
            <pc:docMk/>
            <pc:sldMk cId="3339113338" sldId="1883"/>
            <ac:picMk id="2052" creationId="{E2DED588-FB64-4663-851C-EFD404267214}"/>
          </ac:picMkLst>
        </pc:picChg>
      </pc:sldChg>
      <pc:sldChg chg="addSp delSp modSp add replId">
        <pc:chgData name="Harsh Aryan" userId="226d50eb7626c0df" providerId="Windows Live" clId="Web-{D20633B4-F212-4C9B-8DAB-3CB7DA86D8F2}" dt="2020-06-18T15:51:31.444" v="304" actId="14100"/>
        <pc:sldMkLst>
          <pc:docMk/>
          <pc:sldMk cId="3690581761" sldId="1884"/>
        </pc:sldMkLst>
        <pc:picChg chg="add mod">
          <ac:chgData name="Harsh Aryan" userId="226d50eb7626c0df" providerId="Windows Live" clId="Web-{D20633B4-F212-4C9B-8DAB-3CB7DA86D8F2}" dt="2020-06-18T15:51:31.444" v="304" actId="14100"/>
          <ac:picMkLst>
            <pc:docMk/>
            <pc:sldMk cId="3690581761" sldId="1884"/>
            <ac:picMk id="3" creationId="{A01740B0-EF68-405F-866F-CD7BB787F8FC}"/>
          </ac:picMkLst>
        </pc:picChg>
        <pc:picChg chg="del">
          <ac:chgData name="Harsh Aryan" userId="226d50eb7626c0df" providerId="Windows Live" clId="Web-{D20633B4-F212-4C9B-8DAB-3CB7DA86D8F2}" dt="2020-06-18T15:51:24.819" v="301"/>
          <ac:picMkLst>
            <pc:docMk/>
            <pc:sldMk cId="3690581761" sldId="1884"/>
            <ac:picMk id="5" creationId="{AAFD4C18-BD87-4658-847F-CDBBF1505B94}"/>
          </ac:picMkLst>
        </pc:picChg>
      </pc:sldChg>
      <pc:sldChg chg="addSp delSp modSp add replId">
        <pc:chgData name="Harsh Aryan" userId="226d50eb7626c0df" providerId="Windows Live" clId="Web-{D20633B4-F212-4C9B-8DAB-3CB7DA86D8F2}" dt="2020-06-18T16:08:59.192" v="329" actId="14100"/>
        <pc:sldMkLst>
          <pc:docMk/>
          <pc:sldMk cId="310030734" sldId="1885"/>
        </pc:sldMkLst>
        <pc:spChg chg="add mod">
          <ac:chgData name="Harsh Aryan" userId="226d50eb7626c0df" providerId="Windows Live" clId="Web-{D20633B4-F212-4C9B-8DAB-3CB7DA86D8F2}" dt="2020-06-18T16:00:44.967" v="308"/>
          <ac:spMkLst>
            <pc:docMk/>
            <pc:sldMk cId="310030734" sldId="1885"/>
            <ac:spMk id="4" creationId="{FE84EEC5-6F4C-4FE1-9C33-653AD096F70C}"/>
          </ac:spMkLst>
        </pc:spChg>
        <pc:spChg chg="add mod">
          <ac:chgData name="Harsh Aryan" userId="226d50eb7626c0df" providerId="Windows Live" clId="Web-{D20633B4-F212-4C9B-8DAB-3CB7DA86D8F2}" dt="2020-06-18T16:02:14.702" v="310"/>
          <ac:spMkLst>
            <pc:docMk/>
            <pc:sldMk cId="310030734" sldId="1885"/>
            <ac:spMk id="5" creationId="{FBCEB1F5-B1BB-4FC6-83DD-10FE54BA5DC1}"/>
          </ac:spMkLst>
        </pc:spChg>
        <pc:spChg chg="add mod">
          <ac:chgData name="Harsh Aryan" userId="226d50eb7626c0df" providerId="Windows Live" clId="Web-{D20633B4-F212-4C9B-8DAB-3CB7DA86D8F2}" dt="2020-06-18T16:02:38.234" v="314" actId="20577"/>
          <ac:spMkLst>
            <pc:docMk/>
            <pc:sldMk cId="310030734" sldId="1885"/>
            <ac:spMk id="6" creationId="{255ECBD6-A5DD-46EE-A7F4-9F62E33F9859}"/>
          </ac:spMkLst>
        </pc:spChg>
        <pc:spChg chg="add del mod">
          <ac:chgData name="Harsh Aryan" userId="226d50eb7626c0df" providerId="Windows Live" clId="Web-{D20633B4-F212-4C9B-8DAB-3CB7DA86D8F2}" dt="2020-06-18T16:04:06.094" v="326"/>
          <ac:spMkLst>
            <pc:docMk/>
            <pc:sldMk cId="310030734" sldId="1885"/>
            <ac:spMk id="8" creationId="{168219BF-57D3-47D3-816F-AE95C89B10D6}"/>
          </ac:spMkLst>
        </pc:spChg>
        <pc:picChg chg="del">
          <ac:chgData name="Harsh Aryan" userId="226d50eb7626c0df" providerId="Windows Live" clId="Web-{D20633B4-F212-4C9B-8DAB-3CB7DA86D8F2}" dt="2020-06-18T16:00:43.748" v="306"/>
          <ac:picMkLst>
            <pc:docMk/>
            <pc:sldMk cId="310030734" sldId="1885"/>
            <ac:picMk id="3" creationId="{0C21D491-8D5B-42EB-9846-7889D84A1D90}"/>
          </ac:picMkLst>
        </pc:picChg>
        <pc:picChg chg="add del mod">
          <ac:chgData name="Harsh Aryan" userId="226d50eb7626c0df" providerId="Windows Live" clId="Web-{D20633B4-F212-4C9B-8DAB-3CB7DA86D8F2}" dt="2020-06-18T16:04:00.563" v="322"/>
          <ac:picMkLst>
            <pc:docMk/>
            <pc:sldMk cId="310030734" sldId="1885"/>
            <ac:picMk id="7" creationId="{93BACF0D-3F6F-43B7-A63A-DD545B080361}"/>
          </ac:picMkLst>
        </pc:picChg>
        <pc:picChg chg="add mod">
          <ac:chgData name="Harsh Aryan" userId="226d50eb7626c0df" providerId="Windows Live" clId="Web-{D20633B4-F212-4C9B-8DAB-3CB7DA86D8F2}" dt="2020-06-18T16:08:59.192" v="329" actId="14100"/>
          <ac:picMkLst>
            <pc:docMk/>
            <pc:sldMk cId="310030734" sldId="1885"/>
            <ac:picMk id="9" creationId="{FBF3C73E-085A-46BD-97BD-7A415548F01E}"/>
          </ac:picMkLst>
        </pc:picChg>
      </pc:sldChg>
      <pc:sldChg chg="add replId">
        <pc:chgData name="Harsh Aryan" userId="226d50eb7626c0df" providerId="Windows Live" clId="Web-{D20633B4-F212-4C9B-8DAB-3CB7DA86D8F2}" dt="2020-06-18T16:03:58.219" v="321"/>
        <pc:sldMkLst>
          <pc:docMk/>
          <pc:sldMk cId="3676979320" sldId="1886"/>
        </pc:sldMkLst>
      </pc:sldChg>
      <pc:sldChg chg="addSp delSp modSp add replId">
        <pc:chgData name="Harsh Aryan" userId="226d50eb7626c0df" providerId="Windows Live" clId="Web-{D20633B4-F212-4C9B-8DAB-3CB7DA86D8F2}" dt="2020-06-18T16:09:17.630" v="334" actId="14100"/>
        <pc:sldMkLst>
          <pc:docMk/>
          <pc:sldMk cId="3543741760" sldId="1887"/>
        </pc:sldMkLst>
        <pc:picChg chg="add mod">
          <ac:chgData name="Harsh Aryan" userId="226d50eb7626c0df" providerId="Windows Live" clId="Web-{D20633B4-F212-4C9B-8DAB-3CB7DA86D8F2}" dt="2020-06-18T16:09:17.630" v="334" actId="14100"/>
          <ac:picMkLst>
            <pc:docMk/>
            <pc:sldMk cId="3543741760" sldId="1887"/>
            <ac:picMk id="3" creationId="{F202CDE7-7454-41B6-BA91-5BDE880B9FC4}"/>
          </ac:picMkLst>
        </pc:picChg>
        <pc:picChg chg="del">
          <ac:chgData name="Harsh Aryan" userId="226d50eb7626c0df" providerId="Windows Live" clId="Web-{D20633B4-F212-4C9B-8DAB-3CB7DA86D8F2}" dt="2020-06-18T16:09:03.582" v="331"/>
          <ac:picMkLst>
            <pc:docMk/>
            <pc:sldMk cId="3543741760" sldId="1887"/>
            <ac:picMk id="9" creationId="{FBF3C73E-085A-46BD-97BD-7A415548F01E}"/>
          </ac:picMkLst>
        </pc:picChg>
      </pc:sldChg>
      <pc:sldChg chg="add">
        <pc:chgData name="Harsh Aryan" userId="226d50eb7626c0df" providerId="Windows Live" clId="Web-{D20633B4-F212-4C9B-8DAB-3CB7DA86D8F2}" dt="2020-06-18T16:11:08.475" v="335"/>
        <pc:sldMkLst>
          <pc:docMk/>
          <pc:sldMk cId="3861978460" sldId="1888"/>
        </pc:sldMkLst>
      </pc:sldChg>
      <pc:sldChg chg="addSp delSp modSp add replId">
        <pc:chgData name="Harsh Aryan" userId="226d50eb7626c0df" providerId="Windows Live" clId="Web-{D20633B4-F212-4C9B-8DAB-3CB7DA86D8F2}" dt="2020-06-18T16:12:38.413" v="341" actId="1076"/>
        <pc:sldMkLst>
          <pc:docMk/>
          <pc:sldMk cId="3614030048" sldId="1889"/>
        </pc:sldMkLst>
        <pc:picChg chg="del">
          <ac:chgData name="Harsh Aryan" userId="226d50eb7626c0df" providerId="Windows Live" clId="Web-{D20633B4-F212-4C9B-8DAB-3CB7DA86D8F2}" dt="2020-06-18T16:12:30.476" v="337"/>
          <ac:picMkLst>
            <pc:docMk/>
            <pc:sldMk cId="3614030048" sldId="1889"/>
            <ac:picMk id="3" creationId="{54C3B4BF-CC82-4C8A-8A5A-8DAB266E5F60}"/>
          </ac:picMkLst>
        </pc:picChg>
        <pc:picChg chg="add mod">
          <ac:chgData name="Harsh Aryan" userId="226d50eb7626c0df" providerId="Windows Live" clId="Web-{D20633B4-F212-4C9B-8DAB-3CB7DA86D8F2}" dt="2020-06-18T16:12:38.413" v="341" actId="1076"/>
          <ac:picMkLst>
            <pc:docMk/>
            <pc:sldMk cId="3614030048" sldId="1889"/>
            <ac:picMk id="4" creationId="{B32994E0-90F5-4624-879F-5D3E7DC85D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6/25/2020 8:00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25T15:44:09.052"/>
    </inkml:context>
    <inkml:brush xml:id="br0">
      <inkml:brushProperty name="width" value="0.05292" units="cm"/>
      <inkml:brushProperty name="height" value="0.05292" units="cm"/>
      <inkml:brushProperty name="color" value="#FF0000"/>
    </inkml:brush>
  </inkml:definitions>
  <inkml:trace contextRef="#ctx0" brushRef="#br0">5313 9558 1827 0,'0'0'0'0,"0"0"0"0,0 0 0 0,0 0 316 0,0 0-316 0,0 0 316 0,0 0-316 0,0 0 264 0,0 0-264 0,0 0 264 0,0 0-264 16,0 0 155-16,9 24-155 0,-9 0 156 0,0 7-156 0,3-1 52 16,-3 3-52-16,0-2 53 0,-3-2-53 0,3 2 36 0,0-5-36 15,0-1 36-15,0 0-36 0,3 2 13 0,1 0-13 16,-8 3 13-16,1 1-13 0,3-6 36 0,0 1-36 16,-5 0 36-16,1 1-36 0,1-3-13 15,1-1 13-15,2 4-13 0,-4-3 13 0,1 0 41 0,1-7-41 16,2-3 41-16,0-4-41 0,0-3-1 0,0-3 1 0,0-4 0 15,0 0 0-15,0 0 0 0,0 0 0 0,0 0 0 16,0 0 0-16,0 0-166 0,5-11 166 0,-5 6-165 16,0-3 165-16,0 1-311 0,4 1 311 0,-4-4-311 15,0-2 311-15,2-8-1869 0</inkml:trace>
  <inkml:trace contextRef="#ctx0" brushRef="#br0" timeOffset="500.51">5261 9637 572 0,'0'0'0'0,"0"0"0"0,-9-12 0 0,9 3 187 0,-4 2-187 16,4 7 188-16,0-8-188 0,0 8 103 0,0-9-103 15,0 9 103-15,0 0-103 0,0 0 219 0,0 0-219 16,0 0 219-16,0 0-219 0,0 0 220 0,0 0-220 16,0 0 220-16,0 0-220 0,0 0 187 0,0 10-187 15,0 1 187-15,-5-3-187 0,-2 11 169 0,-2 5-169 16,-1 0 169-16,-2 3-169 0,-4-2 103 0,2-1-103 15,0-6 103-15,-2 0-103 0,4-3 63 16,3-6-63-16,4-3 63 0,0 0-63 16,5-6 21-16,0 0-21 0,0 0 21 0,0 0-21 15,0 0 42-15,14-4-42 0,-5 1 42 0,-1-2-42 16,8-4 6-16,2-3-6 0,4-12 7 16,3-10-7-16,-3 1-13 0,3-3 13 15,-8 3-12-15,-3 4 12 0,4 3 14 16,3 2-14-16,-9 9 15 0,-2 0-15 15,3 3-5-15,-5 3 5 0,-1 6-5 0,-5-1 5 16,-2 4 46-16,7 7-46 0,-2 2 46 0,-5 3-46 0,4 6 61 0,1 6-61 16,-1 1 62-16,-4-1-62 0,5 0-8 0,4 5 8 15,-6-4-8-15,-3 0 8 0,5-8 18 0,2 2-18 16,-1-7 18-16,-3-6-18 0,6 3-191 0,5 0 191 0,-5-6-191 16,-6-1 191-16,11 5-2188 0</inkml:trace>
  <inkml:trace contextRef="#ctx0" brushRef="#br0" timeOffset="1023.49">4611 10769 2028 0,'0'0'0'0,"-7"11"0"0,-4 1 0 16,-1 0 326-16,-5 3-326 0,-1 2 327 0,2 5-327 16,6-1 248-16,-2 3-248 0,8 4 249 0,2 1-249 15,-1-2 121-15,-4 1-121 0,7-4 121 0,3-2-121 16,6-7 5-16,3-1-5 0,-3-5 5 0,0-4-5 16,5-3 53-16,7-6-53 0,-5 2 53 0,-8-1-53 15,11-7-20-15,6-4 20 0,1-7-20 0,4-6 20 0,-7 1-103 16,1-1 103-16,-7 1-103 0,-4 2 103 0,-3 0-4 15,-3 2 4-15,-7 1-3 16,-3 0 3-16,-6 3-3 0,-3-1 3 16,1 5-3-16,-4 4 3 0,-3 5-55 0,-3-2 55 0,2 3-54 15,-2 4 54-15,0 2 7 0,0 1-7 0,0 3 7 16,2 0-7-16,3 3-14 0,4 3 14 0,7 0-13 16,5 0 13-16,-4-3-98 0,2 1 98 0,4-3-97 0,5-4 97 15,-2 7-2136-15</inkml:trace>
  <inkml:trace contextRef="#ctx0" brushRef="#br0" timeOffset="1217.31">4908 10683 2118 0,'0'0'0'0,"-9"12"0"16,-3 9 0-16,12-21 319 0,0 0-319 0,-14 21 319 15,-2 3-319-15,16-24 234 0,0 0-234 0,-12 31 235 16,3-1-235-16,9-30 90 0,0 0-90 0,-5 36 91 15,5 1-91-15,0-37 20 0,0 0-20 0,3 36 20 16,6-4-20-16,-9-32-146 0,0 0 146 0,9 28-145 16,0-8 145-16,8 30-2270 0</inkml:trace>
  <inkml:trace contextRef="#ctx0" brushRef="#br0" timeOffset="1636.57">5266 10543 2062 0,'0'0'0'0,"-5"15"0"0,1 13 0 0,4-28 346 15,0 0-346-15,-5 24 347 0,-2 3-347 0,7-27 193 16,0 0-193-16,-2 31 193 0,-1 0-193 0,3-31 106 0,0 0-106 16,-6 36 106-16,3 2-106 0,3-38 0 0,0 0 0 15,-4 39 0-15,3 4 0 0,1-43 54 0,0 0-54 16,-4 36 54-16,1-2-54 0,3-34-35 0,0 0 35 15,0 30-34-15,0-8 34 0,0-22 0 0,0 0 0 16,0 17 1-16,3-10-1 0,-3-7 5 0,0 0-5 0,0 0 5 16,0 0-5-16,0 0-7 0,0 0 7 0,0-10-7 15,4-9 7-15,-4 19-39 0,0 0 39 0,0-19-38 16,-4-3 38-16,4 22 6 0,0 0-6 0,-5-23 6 16,-2 1-6-16,7 22-14 0,0 0 14 0,-12-19-13 15,-2 4 13-15,14 15-5 0,0 0 5 0,-14-9-5 16,-2 2 5-16,16 7-1 0,0 0 1 15,-17 2 0-15,-6 5 0 0,23-7 26 16,0 0-26-16,-18 13 26 0,-1 8-26 0,19-21-9 0,0 0 9 16,-14 28-9-16,0 2 9 15,14-30 12-15,0 0-12 0,-8 33 12 0,1 0-12 0,7-33 0 16,0 0 0-16,3 27 0 0,1 1 0 0,6-13-45 0,6-3 45 0,-11-5-44 0,0-2 44 16,4-5-418-16,1 0 418 0,13-12-418 0,10-12 418 15,25-10-1650-15</inkml:trace>
  <inkml:trace contextRef="#ctx0" brushRef="#br0" timeOffset="1989.62">5425 10795 1591 0,'0'0'0'0,"-5"9"0"0,-4-1 0 0,9-8 257 0,9 2-257 16,-9-2 258-16,8-2-258 0,-2-1 223 0,2-2-223 15,-1 1 224-15,-1 2-224 0,2 1 127 0,1-1-127 16,-4 2 127-16,2 0-127 0,-1-3 40 0,2-3-40 15,1 3 40-15,-2 1-40 0,-2-3 32 0,0 0-32 0,2-2 32 16,-1-1-32-16,2-1 0 0,-4-1 0 16,1 1 0-16,-1-1 0 0,-3-1 7 0,3-1-7 0,-4 4 8 15,0 1-8-15,-4 0-1 0,-1 2 1 0,5 5-1 16,-12-3 1-16,7-3 65 0,-4 3-65 0,0 6 66 16,-3 6-66-16,-2 3 86 0,-3 0-86 0,-1 0 87 15,2 3-87-15,-1 1 86 0,3-1-86 16,2 3 87-16,-1 0-87 0,8 0 0 15,2-3 0-15,3-3 0 0,3 0 0 0,6-3 31 0,0 1-31 16,-1-1 31-16,1-6-31 0,3 2 24 0,6 0-24 0,-9-3 25 16,-6-2-25-16,8 0-75 0,1-2 75 0,0 1-74 15,-1 1 74-15,4-6-322 0,6 1 322 0,-12 4-321 16,0-3 321-16,8-1-1930 0</inkml:trace>
  <inkml:trace contextRef="#ctx0" brushRef="#br0" timeOffset="2274.39">5661 10661 1827 0,'0'0'0'0,"-4"16"0"0,-1 8 0 0,7-18 360 16,6-7-360-16,1-1 361 0,3-8-361 0,4 1 268 15,3 1-268-15,-10 2 269 0,-5 3-269 0,-4 3 138 0,5 0-138 16,7 5 138-16,9 5-138 0,-7 2 73 16,2 2-73-16,-7 2 73 0,-6-1-73 0,-3 1 53 0,-3 1-53 15,-3-2 54-15,-1 1-54 0,2-4 0 0,2-2 0 16,-3-3 0-16,-1-2 0 0,7-5 11 0,-5 7-11 15,5-7 11-15,0 0-11 0,0 0 24 0,0-14-24 16,0 5 25-16,0 3-25 0,4-3 0 0,1-3 0 16,4-2 1-16,-4 1-1 0,7-11-85 0,4-4 85 15,6-8-85-15,3-3 85 0,-2-1-64 16,-2-1 64-16,-4 13-63 0,-5 10 63 0,6-5-90 0,-1 6 90 16,4-4-90-16,2 6 90 0,-2-4-201 0,-4 2 201 15,-3 5-200-15,-5 3 200 0,16-9-1996 0</inkml:trace>
  <inkml:trace contextRef="#ctx0" brushRef="#br0" timeOffset="17227.33">3599 9288 1222 0,'0'0'0'0,"0"0"0"0,0 0 0 16,18 7 189-16,13-2-189 0,11 7 190 0,5 2-190 0,2 3 96 16,2-1-96-16,-18-8 96 0,-16-1-96 0,15 2 45 15,1 3-45-15,23 3 45 0,14 2-45 0,-6 2 65 16,1 2-65-16,12 3 65 0,14 3-65 0,-2 1 63 16,-2 1-63-16,-6 0 63 0,-3 4-63 0,8-1 97 15,1 6-97-15,6-5 98 0,3-6-98 16,4 0 84-16,10-3-84 0,-2 0 85 0,4-3-85 0,5 3 71 15,7 4-71-15,5-8 72 0,0 4-72 0,13-1 73 16,8-5-73-16,-1 8 74 0,8 5-74 0,7 5 7 0,13 0-7 16,-1-5 8-16,6-4-8 0,15-4 25 0,9-1-25 15,-17-1 26-15,-2 1-26 0,26-1 12 16,16-4-12-16,-9 2 12 0,-1-1-12 0,6 7 24 16,7 4-24-16,-8-5 25 0,-6 0-25 15,6 3 21-15,-4 1-21 0,0-1 21 0,4 1-21 16,8 2 16-16,1 7-16 0,-6-12 17 0,-2 1-17 0,8-7 40 0,2 0-40 15,-2-6 41-15,1 0-41 0,9 0 6 0,7 4-6 0,-4 4 7 16,-5 0-7-16,4-1 30 0,1-1-30 0,0 0 30 16,2-2-30-16,6 0-7 0,8 0 7 0,-7 4-7 15,-7-7 7-15,4 3 0 0,1 0 0 0,-3 4 0 16,0-1 0-16,3-3-3 0,2-1 3 0,-3-8-3 16,-4-4 3-16,0 1 5 0,2-5-5 0,-9 3 6 15,0 6-6-15,0-9-15 0,4-5 15 0,-10 5-15 16,-2 5 15-16,-1-15 15 0,-3-4-15 0,-5 4 15 15,-4 5-15-15,0-4 3 0,5-5-3 0,-8 1 4 16,-11 1-4-16,7-4 13 0,6-1-13 0,-11 5 14 0,1 2-14 16,1 1 0-16,7-3 0 0,-13 2 0 0,2-2 0 15,6-2 4-15,1-1-4 0,-5-1 4 0,-4-1-4 0,6 1 0 16,-1 1 0-16,-9 0 0 0,-10-4 0 0,0-2 5 16,-3-3-5-16,0 0 5 0,-7 0-5 0,9-10-16 15,8-7 16-15,-10 1-15 0,-3 4 15 0,-2-2 13 16,-3-1-13-16,-6 3 14 0,-7 0-14 0,6-2-4 15,-3-2 4-15,-6-1-4 0,-4 0 4 0,3-7 5 16,2-7-5-16,-12 7 5 0,-7 2-5 0,7-4-39 16,0-2 39-16,-5 4-39 0,0 5 39 0,-14-17 18 15,-13-5-18-15,-17 5 19 0,-15 4-19 0,22-3-13 0,10 3 13 16,-11-15-13-16,-6-10 13 0,-7 6-5 0,-5-2 5 16,-4 5-4-16,-3 0 4 0,-2-13-65 0,-3-5 65 15,-6 4-65-15,-3 0 65 0,-2-7-48 0,-2-5 48 0,-5 4-48 16,-3 0 48-16,-5-2-77 0,-3-7 77 0,-3 0-76 15,-3 3 76-15,-4-3-1 0,-5 0 1 0,0-3-1 16,-3 1 1-16,-6 2-17 0,-3 0 17 16,-4-5-16-16,-5 2 16 0,-2-1 1 0,-2 4-1 0,-4-5 1 15,-3-4-1-15,1 9 2 0,-4 1-2 0,-4-5 2 16,-5-1-2-16,-5 5 5 0,-3 0-5 0,-4-3 5 16,-5-2-5-16,-9 1-5 0,-9 1 5 0,-5-2-4 15,-12-2 4-15,-4 5-1 0,-6 2 1 0,-11-5-1 16,-7-2 1-16,-6 11-46 0,-4-4 46 0,-13 0-45 15,-9 0 45-15,-6 0 11 0,-6 0-11 0,-7 7 11 16,-10 5-11-16,-13-5-6 0,-13-7 6 0,5 12-6 16,0 8 6-16,-8-13 24 0,-4-3-24 0,-9 8 25 0,-4 7-25 15,-5 1-51-15,-7 4 51 0,-1-1-51 0,-3-3 51 16,-11 4 28-16,-12 7-28 0,5 3 28 0,-4 11-28 16,-2-17-5-16,-4-8 5 0,-6 15-5 0,-6 4 5 15,3 6-8-15,-8 10 8 0,2-9-7 0,-2 6 7 16,-7-9-30-16,-5-7 30 0,2 12-30 0,-2 3 30 0,-4 8 20 15,-3 1-20-15,5 10 20 0,0 2-20 0,-13-5-2 16,-12 0 2-16,10 0-1 0,-1 2 1 0,3-2 0 16,-5 3 0-16,4 6 0 0,2 8 0 0,-8-5-4 0,-6 3 4 15,0 9-3-15,-2 0 3 0,-9 2 4 0,-3 1-4 16,9 1 5-16,5 8-5 0,-5-4-4 0,5 4 4 0,0 4-3 16,0 8 3-16,-12-4 1 0,-8 4-1 0,3 4 2 15,-2 8-2-15,316-24-122 0,0 0 122 0,-469 43-121 16,-107 17 121-16,576-60-55 0,0 0 55 0,-603 63-55 15,-59 13 55-15,662-76-57 0,0 0 57 0,-650 79-56 16,-14 8 56-16,664-87-13 0,0 0 13 0,-653 107-13 16,6 20 13-16,647-127 5 0,0 0-5 0,-632 147 6 15,15 23-6-15,617-170 16 0,0 0-16 0,-592 156 17 16,24 6-17-16,568-162 1 0,0 0-1 0,-556 171 2 16,22 8-2-16,534-179 19 0,0 0-19 0,-528 187 20 15,14 14-20-15,514-201-11 0,0 0 11 0,-477 195-11 16,25 4 11-16,452-199-10 0,0 0 10 0,-432 204-9 15,23 4 9-15,409-208-5 0,0 0 5 0,-368 206-4 0,36-3 4 16,332-203 1-16,0 0-1 0,-306 206 2 0,35-1-2 16,271-205 0-16,0 0 0 0,-237 208 0 0,36-2 0 15,201-206 43-15,0 0-43 0,-164 206 43 0,34-3-43 16,130-203 12-16,0 0-12 0,-99 206 13 0,34-4-13 0,65-202 37 16,0 0-37-16,-54 203 38 0,22-4-38 0,32-199 0 15,0 0 0-15,-21 195 0 0,16-1 0 0,5-194 15 16,0 0-15-16,18 194 15 0,17-7-15 0,-35-187 67 15,0 0-67-15,73 187 68 0,30-5-68 0,-103-182 48 16,0 0-48-16,142 186 48 0,31-5-48 16,-173-181 4-16,0 0-4 0,193 188 4 0,26-1-4 0,-219-187 3 15,0 0-3-15,234 187 3 0,19 7-3 0,-253-194 17 16,0 0-17-16,266 182 17 0,13-4-17 0,-279-178-6 16,0 0 6-16,297 175-5 0,18 0 5 0,-315-175 16 0,0 0-16 15,335 173 17-15,24-1-17 0,-359-172 1 0,0 0-1 16,387 158 1-16,22-7-1 0,-409-151 35 0,0 0-35 15,442 129 35-15,28-19-35 0,-470-110-49 0,0 0 49 0,495 115-48 16,18-7 48-16,-513-108-132 0,0 0 132 0,537 97-131 16,20-6 131-16,-129-25-497 0,-77-17 497 0,-43-4-497 15,-53-12 497-15,306 46-844 0</inkml:trace>
  <inkml:trace contextRef="#ctx0" brushRef="#br0" timeOffset="22797.48">21621 9788 247 0,'0'0'0'0,"-14"15"0"0,-9 4 0 0,-1 1 102 16,-2 5-102-16,3-8 102 0,2-2-102 0,-4 4 36 16,1 0-36-16,1 1 36 0,2 1-36 0,-3 1 86 0,1 2-86 15,7-6 86-15,6-10-86 0,-4 8-102 0,0-1 102 16,0 6-102-16,0 4 102 0,-3-6 62 0,-1-3-62 16,8 3 63-16,1-2-63 0,0 0 0 0,-1 0 0 0,3-8 1 15,3 1-1-15,-6 2-39 0,-3-2 39 0,5 1-39 16,-1 1 39-16,-2 0 102 0,-3 3-102 0,4 0 103 15,-4-1-103-15,-2 5 0 16,-3-2 0-16,3 2 0 0,-5 2 0 16,4 1 69-16,-1 2-69 0,1 4 70 0,-4 1-70 15,5 2 10-15,6-1-10 0,-2-4 10 0,1-3-10 16,-1-5 60-16,0 0-60 0,-6 2 61 16,1 2-61-16,-1-1 70 0,1-2-70 0,-1 2 70 15,-1-1-70-15,2 1 35 0,-1-2-35 0,6-1 36 0,1-2-36 16,-1 5 42-16,0 3-42 0,-2 3 43 0,0 0-43 15,4 1 35-15,1-1-35 0,0-1 35 0,4-2-35 0,-2-2 0 0,-2-1 0 16,2-5 1-16,0-1-1 0,0 2 28 0,0 2-28 16,0-2 28-16,-2 4-28 0,-1 1 5 0,-2-3-5 0,1-2 6 0,1-1-6 15,-3 2 9-15,1 3-9 0,2-2 10 16,-6 2-10-16,6 3 4 0,1 3-4 0,0-3 4 0,2-7-4 16,-3 5-19-16,-1-3 19 0,2-1-18 0,1-5 18 0,-3 3-5 15,-1-3 5-15,-2-2-5 0,3-6 5 0,11-5-192 16,0 0 192-16,-13 10-192 0,-1 4 192 0,-14 12-683 15</inkml:trace>
  <inkml:trace contextRef="#ctx0" brushRef="#br0" timeOffset="23864.77">21158 9903 1065 0,'0'0'0'15,"-7"15"0"-15,-5 9 0 0,12-24 257 0,0 0-257 0,-20 41 257 16,-4 14-257-16,3-5 147 0,0 1-147 0,4-3 148 15,-4 1-148-15,21-49 94 0,0 0-94 0,-25 60 95 16,-3 3-95-16,-1 21 56 0,-3 14-56 16,2-22 57-16,1-11-57 15,29-65 12-15,0 0-12 0,-30 70 13 0,-1 2-13 0,3-7 0 16,1-3 0-16,6-3 1 0,4-3-1 0,3-13 8 16,0-15-8-16,0 1 8 0,0-5-8 0,0 3 42 0,-5 4-42 15,1-3 43-15,-1-1-43 0,2 9 29 0,1-2-29 0,2 1 29 16,0-1-29-16,2-3 16 0,-2-2-16 0,2 0 17 15,1 0-17-15,2-3 37 0,2-4-37 0,4 3 37 16,-4-8-37-16,2 3 29 0,-2 1-29 0,3-4 29 16,2-5-29-16,1 0-35 0,1 0 35 0,0-3-34 15,1-2 34-15,1-1 51 0,-2 1-51 0,0-7 52 0,2 11-52 16,-2-11-22-16,0 0 22 0,0 0-22 16,0 0 22-16,0 0 13 0,0 0-13 0,0 0 14 0,0 0-14 15,0 0-22-15,0-7 22 0,0 7-22 0,-4-12 22 0,3 1-16 16,-6 1 16-16,1-2-15 0,1 2 15 15,-2-2-114-15,-3 0 114 0,1 0-114 0,0-2 114 0,-1-1-71 16,-4-4 71-16,5 1-70 0,-3 0 70 0,5-6-59 16,2-6 59-16,-1 3-58 0,-1-1 58 0,2 1-7 15,0-2 7-15,0 12-7 0,1 5 7 0,1-2-21 0,-3 2 21 16,1-2-21-16,0 0 21 0,0 1-3 0,-2-1 3 16,3 7-2-16,4 4 2 0,0 3 0 0,0 0 0 0,0 0 1 15,0 0-1-15,0 0-2 0,0 0 2 0,0 0-1 16,-7-2 1-16,7 2 3 0,-14 0-3 0,7 3 4 15,0 3-4-15,0 0-2 0,2 3 2 0,3 3-1 16,4 0 1-16,0 0 13 0,0 4-13 0,-1-10 13 16,3 1-13-16,1 4-1 0,0-6 1 0,-5-5 0 15,12 10 0-15,1-5-8 0,2-1 8 0,8-4-8 16,0-6 8-16,1 3-1 0,3-7 1 0,-1 1-1 16,3-3 1-16,-1 0 0 0,2-2 0 0,-2 4 0 15,0 0 0-15,0-1 10 0,0-1-10 0,-4 4 10 16,-3 1-10-16,6-2 35 0,-3 6-35 0,-7-4 35 15,-3 4-35-15,0-1 11 0,0 3-11 0,-3 1 11 16,-2 0-11-16,-9 0 110 0,8 3-110 0,-8-3 110 0,-8 9-110 16,-6-3 51-16,-7 5-51 0,-6 6 52 15,-4 3-52-15,-6 6 13 0,-10 5-13 0,-4 3 13 16,-1 2-13-16,-49 37-1737 0</inkml:trace>
  <inkml:trace contextRef="#ctx0" brushRef="#br0" timeOffset="53213.69">16486 16410 1110 0,'0'0'0'0,"0"0"0"0,0 30 0 15,0-30 138-15,0 0-138 0,-3 22 139 0,1 4-139 0,2-26 146 16,0 0-146-16,2 25 147 0,1 3-147 0,-3-28 111 16,0 0-111-16,5 22 112 0,8-1-112 0,-13-21 135 15,0 0-135-15,17 12 136 0,7-5-136 0,-24-7 36 16,0 0-36-16,37-5 37 0,10-11-37 0,-47 16 42 16,0 0-42-16,60-26 43 0,4-8-43 0,-64 34-3 0,0 0 3 15,107-55-3-15,33-14 3 0,-140 69 59 16,0 0-59-16,148-63 59 0,16-2-59 0,-164 65 41 0,0 0-41 15,168-55 41-15,3 5-41 0,-171 50-30 0,0 0 30 16,168-45-30-16,-2 8 30 0,-166 37-254 0,0 0 254 16,136-36-253-16,-19 5 253 0,137-36-1346 0</inkml:trace>
  <inkml:trace contextRef="#ctx0" brushRef="#br0" timeOffset="53724.49">16409 15786 1614 0,'0'0'0'0,"0"0"0"0,0 0 0 0,0 0 130 0,0 0-130 15,-2 8 131-15,-1 9-131 0,3-17 130 0,0 0-130 0,-4 25 131 16,-1 9-131-16,5-34 67 0,0 0-67 16,0 36 68-16,0 3-68 0,0-39 32 0,0 0-32 0,5 40 32 15,-1-1-32-15,-4-39 43 0,0 0-43 0,3 36 43 16,4-1-43-16,-7-35 16 0,0 0-16 0,13 29 17 16,4-5-17-16,-17-24 38 0,0 0-38 0,30 12 39 15,10-10-39-15,-40-2 76 0,0 0-76 0,58-11 76 16,15-9-76-16,-73 20 68 0,0 0-68 15,112-45 69-15,35-20-69 0,-147 65-16 0,0 0 16 0,171-74-15 16,25-17 15-16,-196 91 0 0,0 0 0 0,218-87 0 16,20-3 0-16,-238 90-343 15,0 0 343-15,214-82-342 0,-7 5 342 0,210-81-1433 0</inkml:trace>
</inkml:ink>
</file>

<file path=ppt/ink/ink2.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25T15:53:50.003"/>
    </inkml:context>
    <inkml:brush xml:id="br0">
      <inkml:brushProperty name="width" value="0.05292" units="cm"/>
      <inkml:brushProperty name="height" value="0.05292" units="cm"/>
      <inkml:brushProperty name="color" value="#FF0000"/>
    </inkml:brush>
  </inkml:definitions>
  <inkml:trace contextRef="#ctx0" brushRef="#br0">13757 7490 1188 0,'0'0'0'0,"19"-9"0"0,14-6 0 0,-20 6 292 0,-12 6-292 0,-1 3 293 15,0 0-293-15,0 0 251 0,-8 8-251 0,8-8 251 16,0 0-251-16,0 0 199 0,0 0-199 0,0 0 200 16,10 12-200-16,-1 0 76 0,5 0-76 0,-5-2 77 15,-4-1-77-15,12 0 69 0,8 3-69 0,4-4 69 16,6 4-69-16,0-1 47 0,7-3-47 0,-5-3 47 15,0-1-47-15,3-1 92 0,2 1-92 0,-2-3 92 16,5 1-92-16,-1 0 0 16,0-2 0-16,3 3 0 0,0-3 0 0,-3 0 7 0,-2 0-7 0,1 0 7 15,-1 0-7-15,-5 0-4 0,-4 0 4 16,6 0-3-16,1 0 3 0,-3 0 22 0,-8 0-22 0,8-3 22 16,3-1-22-16,-3 3-27 0,-2 1 27 0,-2 0-27 15,-3 0 27-15,-1 0 3 0,-2 0-3 0,-8 0 3 16,-7 0-3-16,5 1 11 0,1 1-11 0,8 0 11 15,4-2-11-15,-14 3 14 0,-15 1-14 0,22-4 15 0,8 0-15 16,-22 1 9-16,-9 3-9 0,21-1 10 0,7-3-10 16,-10 4 4-16,-6-4-4 0,12 0 4 0,6 0-4 0,-2 3 7 15,2-3-7-15,-6 0 7 0,-6 0-7 16,3 2-27-16,0 1 27 0,1 1-27 0,-1-1 27 16,-2-3 17-16,6 0-17 0,13 0 17 0,9 0-17 0,-12 0 0 15,-1 0 0-15,4-3 0 0,2 3 0 0,-8-4 2 16,-3 4-2-16,5 0 3 0,1 0-3 0,-11 4-11 15,-1-4 11-15,3 0-10 0,4 0 10 0,-1 0 20 0,-2 3-20 16,11-3 20-16,9 0-20 0,-47 0 8 16,0 0-8-16,49-3 8 0,2 3-8 0,-51 0-22 0,0 0 22 15,47 0-22-15,-3 3 22 0,-44-3 41 0,0 0-41 16,45 0 41-16,0 0-41 0,-45 0-25 0,0 0 25 16,60 2-24-16,8-2 24 0,-68 0 15 0,0 0-15 15,73 0 15-15,6 0-15 0,-79 0-15 0,0 0 15 0,59 0-15 16,-17-2 15-16,-42 2 13 0,0 0-13 0,82 0 14 15,23-3-14-15,-105 3 0 0,0 0 0 0,86-4 0 16,-6-1 0-16,-80 5 4 0,0 0-4 0,65-3 5 16,-11 3-5-16,-54 0-10 0,0 0 10 0,49-4-9 15,-7 4 9-15,-42 0 0 0,0 0 0 0,49 0 1 16,3 0-1-16,-52 0-19 0,0 0 19 0,44 0-18 16,-2 0 18-16,-42 0 39 0,0 0-39 0,35 0 39 15,-2 4-39-15,-33-4-54 0,0 0 54 0,28 0-53 16,-4 0 53-16,-24 0 48 0,0 0-48 0,20 3 48 0,-1-3-48 15,-19 0-33-15,0 0 33 0,19 2-32 0,-1-2 32 16,-18 0 34-16,0 0-34 0,33 1 35 0,7-1-35 0,-40 0-38 16,0 0 38-16,37 2-38 0,1-2 38 15,-38 0 32-15,0 0-32 0,31 4 33 0,-4-4-33 0,-27 0-17 16,0 0 17-16,24 3-17 0,-6-3 17 0,-18 0 46 16,0 0-46-16,17 2 46 0,-1-2-46 0,-16 0-62 15,0 0 62-15,14 0-62 0,0 0 62 0,-14 0-3 16,0 0 3-16,12 0-3 0,0 0 3 0,-12 0 32 15,0 0-32-15,12 0 32 0,2 0-32 0,-14 0 3 16,0 0-3-16,11 0 3 0,-4-2-3 0,-7 2-6 16,0 0 6-16,0 0-5 0,9 0 5 0,-9 0-8 0,0 0 8 15,0 0-7-15,8 0 7 0,-8 0 0 0,0 0 0 16,0 0 1-16,13 0-1 0,-13 0-35 0,0 0 35 16,0 0-35-16,5 2 35 0,-5-2 22 0,0 0-22 15,0 0 23-15,0 0-23 0,0 0 1 0,0 0-1 16,0 0 2-16,0 0-2 0,0 0 0 0,0 0 0 0,0 0 0 15,0 0 0-15,0 0-75 0,0 0 75 0,0 0-75 16,0 0 75-16,0 0-432 0,0 0 432 0,0 0-432 16,0 0 432-16,0 0-1576 0</inkml:trace>
  <inkml:trace contextRef="#ctx0" brushRef="#br0" timeOffset="3274.87">18686 7646 639 0,'0'0'0'0,"0"0"0"16,0 0 0-16,0 0 256 0,0 0-256 0,0 0 256 16,21 0-256-16,-21 0 172 0,0 0-172 0,21-2 172 15,7 2-172-15,-28 0 134 0,0 0-134 0,38-3 134 16,13 3-134-16,-51 0 64 0,0 0-64 0,38 0 64 15,1 0-64-15,-39 0 43 0,0 0-43 0,43 3 43 16,4 0-43-16,-47-3 35 0,0 0-35 0,48 9 35 16,1-4-35-16,-49-5 0 0,0 0 0 0,45 7 1 15,0 2-1-15,-45-9 1 0,0 0-1 0,56 6 2 16,7-2-2-16,-63-4 40 0,0 0-40 0,77 5 40 0,10-5-40 16,-87 0-3-16,0 0 3 0,62 4-3 0,-14-4 3 15,-48 0 50-15,0 0-50 0,49 1 51 0,-8 1-51 16,-41-2-33-16,0 0 33 0,50 0-33 0,6 0 33 15,-56 0 36-15,0 0-36 0,51 0 37 0,-6 0-37 16,-45 0-9-16,0 0 9 0,39 0-8 0,-6 2 8 0,-33-2 4 16,0 0-4-16,30 0 5 0,-6 0-5 0,-24 0-4 15,0 0 4-15,23 0-3 0,-9 0 3 0,-14 0-3 16,0 0 3-16,12 0-3 0,-5 3 3 0,-7-3-2 16,0 0 2-16,0 0-2 0,0 0 2 0,0 0 12 0,0 0-12 15,-14 4 12-15,-10-3-12 0,24-1-1 16,0 0 1-16,-46 4 0 0,-19-1 0 0,65-3 0 0,0 0 0 15,-61 4 1-15,-9-1-1 16,70-3-2-16,0 0 2 0,-106 2-1 0,-32 1 1 0,138-3-1 16,0 0 1-16,-124-3 0 0,-2-2 0 0,126 5 0 0,0 0 0 15,-108 0 0-15,12 0 0 0,12-4 47 0,10 8-47 0,39-8 48 16,28 1-48-16,-10 1 39 0,1-1-39 0,16 3 40 16,0 0-40-16,0 0 52 0,0 0-52 0,16 0 53 15,10-4-53-15,-1 4 8 0,1 0-8 0,14 0 8 16,14-3-8-16,-1 6 3 0,2 1-3 0,35-4 3 15,23 1-3-15,-17 3 30 0,-1 3-30 0,4-4 30 16,4 2-30-16,-17 0-10 0,-13 6 10 0,1-6-9 16,-3 2 9-16,-18-1 35 0,-11 0-35 0,-11-6 35 15,-12 3-35-15,7-3-31 0,-1 0 31 0,-15 0-31 0,-10 0 31 16,0 0 35-16,-10 0-35 0,-1 0 35 0,-4-3-35 16,-8-1-45-16,-7-4 45 0,-5 1-44 0,-7 2 44 15,-19-4 2-15,-17 2-2 0,3 0 3 0,-1 2-3 16,-41-3-9-16,-22 1 9 0,28 2-8 0,14 1 8 0,-15 4-2 15,-9-3 2-15,57-1-2 0,29 2 2 0,-30 2 43 16,-8 0-43-16,8 0 43 0,6 4-43 0,3 1 0 16,5-1 0-16,32-4 0 0,21 0 0 0,-2 0 60 15,0 0-60-15,8 0 60 0,5 0-60 0,8 3 6 16,8 2-6-16,10-1 6 0,8-3-6 0,2 3 3 0,5 3-3 16,16-6 3-16,5 3-3 0,14 4 7 0,9-1-7 15,14 0 7-15,10 2-7 0,-19-4 19 0,-9 2-19 16,3-1 20-16,-5 0-20 0,-22 0 32 0,-16 0-32 15,-1-3 32-15,-8-1-32 0,-15-1-7 0,-15-1 7 0,-1 0-6 16,-7 0 6-16,-7 0-2 0,0 0 2 0,0 0-2 16,0 0 2-16,-10-1 0 0,-8-1 0 0,-27-1 1 15,-20-4-1-15,1 2 6 0,-10-4-6 0,4 2 7 16,1 2-7-16,-35-2-23 0,-20 2 23 0,23 2-22 16,8-6 22-16,-17 7-4 0,-7 4 4 0,46-4-3 15,27 2 3-15,-15 2-10 0,-1 0 10 0,4 1-9 16,2 4 9-16,14-5 22 0,10 1-22 0,15 1 23 15,11-4-23-15,4 0 0 0,0 0 0 0,19 5 0 16,9 2 0-16,2-4 13 0,5 6-13 0,12-6 13 16,11 0-13-16,5 3 26 0,1-6-26 0,22 5 26 15,13 2-26-15,-4-1 2 0,-4-2-2 0,3 1 2 0,6-5-2 16,-18 4 22-16,-9-4-22 0,9 1 23 0,4-1-23 16,-27 0 6-16,-15-5-6 0,-6 2 7 0,-6 1-7 0,-8-2 16 15,-8 1-16-15,-2-2 17 0,-5 1-17 0,-9 4-1 16,5-10 1-16,-5 10-1 0,-2-5 1 0,-10 2 0 15,-9-4 0-15,0 2 0 0,-2-7 0 0,-19 5 0 16,-10 2 0-16,36 1 0 0,20 2 0 0,-25 2-220 16,-11 6 220-16,-10-3-220 0,-5 6 220 0,-2-4-500 15,-7 5 500-15,27-5-500 0,11 2 500 0,-32 5-1005 16</inkml:trace>
</inkml:ink>
</file>

<file path=ppt/ink/ink3.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25T15:55:40.693"/>
    </inkml:context>
    <inkml:brush xml:id="br0">
      <inkml:brushProperty name="width" value="0.05292" units="cm"/>
      <inkml:brushProperty name="height" value="0.05292" units="cm"/>
      <inkml:brushProperty name="color" value="#FF0000"/>
    </inkml:brush>
  </inkml:definitions>
  <inkml:trace contextRef="#ctx0" brushRef="#br0">15904 5379 1468 0,'0'0'0'0,"0"0"0"0,14-7 0 0,-14 7 289 0,0 0-289 0,0 0 289 16,0 0-289-16,0 0 224 0,12-5-224 0,-3-1 225 15,0 3-225-15,3 0 168 0,4 3-168 0,0 0 168 16,-2 0-168-16,3 3 74 0,2 6-74 0,-5-6 74 16,-2 2-74-16,6 2 48 0,3 2-48 0,5-1 48 15,6 3-48-15,3-3 37 0,3 1-37 0,-5-2 38 16,-7-4-38-16,8 2 44 0,1 2-44 0,-1 2 44 47,7-6-44-47,-3 6-33 0,4-6 33 0,-2 2-33 0,6-1 33 15,-4-4 47-15,-1 3-47 0,1-3 48 0,0-3-48 0,0 3-38 0,0 0 38 0,0 0-38 16,0 0 38-16,-2 0 50 0,4-4-50 0,1 1 51 0,4 1-51 0,-2-1-11 0,-1-1 11 16,1-1-11-16,2 2 11 0,-4-1 11 0,-1 1-11 15,1-1 11-15,3-1-11 0,1 2 5 0,0-1-5 0,-1-1 6 0,3-3-6 16,-4 4 8-16,-1 1-8 0,-3-6 8 0,-6 2-8 15,-5 2-4-15,-8 2 4 0,21-6-4 0,8-1 4 16,-20-2 3-16,-7-2-3 0,6 2 4 0,6-3-4 0,-3-1 0 16,-2-3 0-16,-1 2 0 0,-4 2 0 0,-2-4 20 15,-7 5-20-15,2-1 20 0,-3-1-20 0,-1-1 1 16,-1 2-1-16,-2-1 1 0,1-5-1 0,-4 6-3 16,-2 0 3-16,19-1-3 0,12-1 3 0,-28 2 1 15,-17 3-1-15,22-7 2 0,9 0-2 0,-26 2 1 0,-12-4-1 16,16-5 2-16,-1-3-2 0,-15-2 17 0,-14-5-17 15,5 4 17-15,-5 1-17 0,1-2-1 0,2 6 1 16,2-1-1-16,7 4 1 0,-5 0-45 16,0 0 45-16,3 5-45 0,2-1 45 0,-7 1 5 0,-5 2-5 15,12-8 5-15,7 0-5 0,-16-4-15 0,-6-4 15 0,13 2-15 16,9 4 15-16,-21-1 37 0,-10-1-37 0,18 7 38 16,12 1-38-16,-20 0-53 0,-11 3 53 0,4 2-53 15,-1 4 53-15,-6 0 2 0,-5 4-2 0,-1-1 2 16,5 6-2-16,-8-1-1 0,-1 1 1 0,1 3-1 15,4-4 1-15,-4 4-7 0,2 0 7 0,-1 4-7 16,2-1 7-16,-1 2-14 0,-6 2 14 0,0 5-13 16,-2 0 13-16,-17 7 0 0,-10-2 0 0,13 7 0 15,-1 4 0-15,-3 3 4 0,0 1-4 0,5 2 4 0,-3 6-4 16,3-2-34-16,2-2 34 0,-4-5-34 0,4-7 34 0,2 7 21 16,-6-1-21-16,7 3 21 0,4 3-21 0,2 7 1 15,1 9-1-15,2-4 2 0,4 0-2 0,10-4 1 16,0-1-1-16,12-15 2 0,7-11-2 0,1 10-7 15,1 4 7-15,3-7-6 0,6-2 6 0,0 14-11 16,1 2 11-16,4 5-10 0,4 5 10 0,5-5-2 16,3 0 2-16,-2-14-1 0,3-6 1 0,6-3-2 15,7 4 2-15,11 4-1 0,8 1 1 0,6-2-1 16,1-3 1-16,2-1 0 0,6-6 0 0,3-4 28 0,0-2-28 16,14 2 28-16,10 1-28 0,-1-7-19 0,6-3 19 15,-8-3-18-15,-4-2 18 0,1-3 47 0,-1-5-47 16,1 3 48-16,2-6-48 0,0 0 0 0,0 0 0 15,-2 3 1-15,-3-3-1 0,5 0-1 16,-1-2 1-16,-2 1 0 0,-3 1 0 0,-5-1 13 16,-6 3-13-16,-8 2 13 0,-8 1-13 0,1 2-5 0,-6-4 5 0,4 2-4 15,2 2 4-15,-4 2 10 0,2-4-10 16,-5 2 10-16,0 1-10 0,-13-1-3 0,-6-2 3 0,4 4-3 16,3-1 3-16,-11 3 52 15,-11-3-52-15,23-1 52 0,11 2-52 0,-28-1-15 16,-14 1 15-16,17-2-14 0,7 5 14 0,-19 0 32 0,0 0-32 0,14-4 33 15,9 4-33-15,-23 0-1 0,-9-3 1 0,9 3 0 16,14-4 0-16,-14 4 0 0,-9-2 0 0,9 2 0 16,16 0 0-16,-16 0-40 0,-9 0 40 0,16 0-40 15,9-3 40-15,-13-7 18 0,-3-7-18 0,11 13 19 16,6 11-19-16,-10-5-13 0,-5 1 13 0,9 1-13 0,6-1 13 16,-8-1-9-16,0-1 9 0,8-1-9 0,-1-1 9 15,-2 1 4-15,0 0-4 0,0-2 4 0,0 2-4 16,-4-3-19-16,-1-4 19 0,3 5-18 0,-3-5 18 15,-4 2 34-15,0 2-34 0,2-6 35 0,2 2-35 16,-9 7-50-16,7-8 50 0,0-4-49 0,0 0 49 0,-2-4 48 16,0-3-48-16,6 2 48 0,6-2-48 0,-8 2-22 15,-4-5 22-15,18 5-22 0,10-2 22 0,-19 1 13 16,-10 0-13-16,18 0 13 0,12 3-13 16,-26-4-22-16,-13-8 22 0,16 10-22 0,8 4 22 0,-24 0 24 15,-9 1-24-15,17-5 25 0,8-2-25 0,-25-7-7 0,-14-1 7 16,5-8-6-16,2 3 6 0,-3-4-8 0,-3-1 8 15,6 3-7-15,4-2 7 0,-4 9-21 0,-2 3 21 16,1 0-21-16,2 3 21 0,-18 2-9 0,-11 2 9 0,19 2-9 16,9-1 9-16,-22 1 0 0,-13-1 0 0,5 2 0 15,4 4 0-15,-7-2-45 0,-6 0 45 0,4 4-45 16,0 4 45-16,-19 4 2 0,-14 0-2 0,12 4 2 16,0-1-2-16,-1 9-26 0,1 2 26 0,4-1-26 15,-1 1 26-15,3 5 33 0,-5 2-33 16,8-2 34-16,2 5-34 0,-6 3-4 0,-5 6 4 15,4 3-3-15,1 7 3 0,3 17 0 0,4 7 0 0,-3-11 1 16,1-6-1-16,8 0-38 0,5 0 38 0,10-9-37 16,13-2 37-16,4 16 35 0,10 5-35 0,8-29 36 15,11-19-36-15,1 16-28 0,3 4 28 0,6 4-28 16,5 4 28-16,8-1 39 0,8-3-39 0,7-5 39 0,9-3-39 16,19-1-3-16,14-1 3 0,-3-7-2 0,7-7 2 15,3-6 23-15,2 0-23 0,-1-6 24 0,5 0-24 0,-4-9-15 16,7-3 15-16,-6-3-14 0,2-1 14 0,-4-1 9 15,-12-2-9-15,6 0 10 0,0 2-10 0,-7-5 56 16,-4 1-56-16,4 1 57 0,0-4-57 0,-77 24-56 16,0 0 56-16,73-31-56 0,-3-5 56 0,-70 36-85 15,0 0 85-15,53-43-84 0,-11-5 84 0,-42 48-119 16,0 0 119-16,22-33-118 0,-18 6 118 0,-4 27-641 16,0 0 641-16,-5-19-641 0,-18 5 641 0,-5-20-964 15</inkml:trace>
  <inkml:trace contextRef="#ctx0" brushRef="#br0" timeOffset="6538.74">19750 5485 539 0,'0'0'0'0,"0"0"0"0,12 3 0 0,-12-3 290 0,0 0-290 0,0 0 290 16,-16 6-290-16,16-6 258 0,0 0-258 0,0 0 258 16,0 0-258-16,0 0 216 0,0 0-216 0,28 0 217 15,18-4-217-15,-46 4 187 0,0 0-187 0,63-2 188 16,17 1-188-16,-80 1 67 0,0 0-67 0,134-2 67 15,39-5-67-15,-173 7 39 0,0 0-39 0,180-3 40 16,18 1-40-16,-198 2 40 16,0 0-40-16,197 2 41 0,8 1-41 0,-205-3 0 0,0 0 0 0,171 0 1 15,-21 4-1-15,-150-4 15 0,0 0-15 0,138 0 16 16,-17-4-16-16,-121 4 34 0,0 0-34 0,89 0 35 16,-25-5-35-16,-64 5-8 0,0 0 8 0,23-3-7 15,-35-1 7-15,12 4 19 0,0 0-19 0,-51-5 20 0,-36-2-20 16,87 7-34-16,0 0 34 0,-107-5-33 0,-25-2 33 15,132 7 3-15,0 0-3 0,-154 0 4 16,-24 0-4-16,178 0-1 0,0 0 1 0,-170 0-1 0,-1 4 1 16,171-4 32-16,0 0-32 0,-164 3 32 0,5 9-32 0,159-12-1 15,0 0 1-15,-112 12 0 0,31 0 0 0,81-12 0 16,0 0 0-16,-54 12 0 0,30 2 0 0,24-14 10 16,0 0-10-16,16 22 10 0,38 6-10 0,-54-28 15 15,0 0-15-15,92 15 15 0,39-3-15 0,-131-12 16 0,0 0-16 16,145 9 17-16,20-9-17 0,-165 0 0 0,0 0 0 15,183 0 0-15,20-4 0 0,-203 4 39 0,0 0-39 16,204-5 40-16,9-2-40 0,-213 7 1 0,0 0-1 16,182-8 2-16,-20 1-2 0,-162 7 15 0,0 0-15 15,149-9 15-15,-16-3-15 0,-133 12 10 0,0 0-10 16,91-12 10-16,-34 0-10 0,-57 12 0 0,0 0 0 0,40-10 0 16,-24-1 0-16,-16 11 3 0,0 0-3 0,-10-10 3 15,-29 2-3-15,39 8-2 16,0 0 2-16,-75-9-2 0,-33-1 2 0,108 10-3 15,0 0 3-15,-102-5-3 0,-4 1 3 0,106 4-2 16,0 0 2-16,-122-3-2 0,-11 1 2 0,133 2-11 16,0 0 11-16,-109 5-10 0,8-1 10 0,101-4-4 0,0 0 4 15,-84 8-3-15,11-1 3 0,73-7-2 0,0 0 2 0,-53 5-2 16,20 4 2-16,33-9 0 0,0 0 0 0,-21 7 0 16,16-7 0-16,5 0-9 0,0 0 9 0,9 3-9 15,15-3 9-15,-24 0 1 0,0 0-1 0,40 0 1 16,16 0-1-16,-56 0 4 0,0 0-4 0,103-3 5 0,32-3-5 15,-135 6 0-15,0 0 0 0,145-3 1 0,19-4-1 16,-34 4 3-16,-17 1-3 0,-5-1 3 16,-10-1-3-16,-7 4-3 0,-7-3 3 0,2 1-2 0,-4-5 2 15,-18 7 5-15,-13 0-5 0,-4-3 5 0,-7-2-5 0,-6 5 0 16,-5-4 0-16,-11 4 0 0,-13-3 0 0,12 1 3 16,3 0-3-16,-20 2 4 0,1-8-4 0,-1 8-11 15,-1-5 11-15,-13-2-11 0,-7 2 11 0,-4 1-5 16,-6 1 5-16,5-3-5 0,3 0 5 0,-16 6-129 0,-6 0 129 15,-4-4-129-15,-3 1 129 0,-55-2-1978 0</inkml:trace>
  <inkml:trace contextRef="#ctx0" brushRef="#br0" timeOffset="8609.79">15148 7268 1155 0,'0'0'0'0,"-7"0"0"16,-4 4 0-16,-3-4 288 0,2 0-288 0,3 0 289 0,6-4-289 15,3 4 248-15,-12-2-248 0,12 2 249 0,0 0-249 16,0 0 159-16,0 0-159 0,0 0 159 0,0 0-159 16,0 0 91-16,0 0-91 0,0 0 91 0,7-1-91 15,3-1 62-15,6 2-62 0,5-3 63 0,10-3-63 0,9 3 74 16,8-6-74-16,0 3 75 0,5-1-75 0,6 2 42 16,4-2-42-16,4 2 42 0,4-2-42 15,24-2 22-15,15 1-22 0,-11-1 22 0,-3 5-22 0,-3 1 2 16,-2-4-2-16,-6 2 2 0,1-2-2 0,-7 7 53 15,-2 4-53-15,-4-4 54 0,2-6-54 0,2 5-18 16,0-1 18-16,3-1-18 0,2 3 18 0,-28-4 43 0,-17 1-43 16,22-2 43-16,13-4-43 0,-9 2 0 15,-2-1 0-15,-17 4 0 0,-11-3 0 16,-2 2 1-16,-6 2-1 0,22-2 1 0,11-4-1 16,-16 2-30-16,-6-1 30 0,8-1-30 0,3 2 30 0,-10 0 35 15,-7-1-35-15,-6 4 36 0,-6 2-36 0,-1-1-5 0,-6 0 5 0,-1-1-5 16,-1 2 5-16,-1 1 21 0,1-1-21 0,-9 2 21 15,0 0-21-15,0 0-49 0,0 0 49 0,0 0-48 16,0 0 48-16,-9 2 52 0,-6-1-52 0,-8 5 52 16,-8-3-52-16,-15 6-55 0,-11-4 55 0,36 2-54 15,14-7 54-15,-20 3 41 0,-8 2-41 0,-8 2 42 16,-10 5-42-16,-4-3-33 0,-10 1 33 0,24-5-33 16,13-1 33-16,-26 1-34 0,-12 2 34 0,-18-2-33 15,-10 5 33-15,-3-1 31 0,-8-4-31 0,13 2 31 16,-1-7-31-16,-1 5-38 0,-2 2 38 0,2-4-37 15,4 2 37-15,-3 2 26 0,1-4-26 0,7-1 26 16,5 2-26-16,-1 3-38 0,7-4 38 0,4 2-37 16,5-1 37-16,8-3 21 0,8 3-21 0,11-1 21 15,9-3-21-15,3 4-6 0,5-4 6 0,6 1-6 0,3 1 6 16,7 0-4-16,1 1 4 0,6-3-4 0,0 0 4 0,6 0-12 16,6 4 12-16,7-4-12 0,11 0 12 0,7-4 8 15,6 4-8-15,4-5 9 0,4 2-9 0,12-1 1 16,9-3-1-16,18 2 2 0,22-3-2 0,5 1 28 15,7 1-28-15,0 0 28 0,-3 2-28 0,-4-1 5 16,-3 2-5-16,-1-6 6 0,-1 2-6 0,-7 4 1 16,-4-2-1-16,7-1 2 0,1 3-2 0,-20 3 1 0,-9 0-1 15,18 0 1-15,9-7-1 16,-29 2 32-16,-13 2-32 0,-14-4 33 0,-13 2-33 0,-12 5-51 16,-14 3 51-16,1-5-50 0,-5 1 50 0,-1-3 54 0,-3-3-54 15,-4 7 54-15,0 0-54 0,-5-1-60 0,-11-3 60 0,4 1-60 16,-4-2 60-16,-22 1 27 0,-17 1-27 0,-1 1 27 15,-6 2-27-15,-1 2-4 0,-7 1 4 0,-16 1-3 16,-17-4 3-16,-9 3 4 0,-8 2-4 0,1 2 5 16,2-2-5-16,2 7-1 0,1 0 1 0,2 4 0 15,4-4 0-15,5 5-196 0,0 0 196 0,3 0-195 16,8-1 195-16,6 1-283 0,6-2 283 0,13 1-282 16,13-8 282-16,-68 16-1587 0</inkml:trace>
  <inkml:trace contextRef="#ctx0" brushRef="#br0" timeOffset="14523.82">1688 10072 1871 0,'0'0'0'0,"0"0"338"0,0 0-338 0,0 0 338 0,-42-15-338 16,42 15 232-16,0 0-232 0,-23 7 232 0,6 10-232 15,17-17 111-15,0 0-111 0,-13 33 112 0,5 13-112 16,8-46 90-16,0 0-90 0,0 50 91 0,8 5-91 0,-8-55 22 16,0 0-22-16,14 53 22 0,4 0-22 0,-18-53 8 15,0 0-8-15,21 40 8 0,3-6-8 0,-24-34 36 16,0 0-36-16,35 22 36 0,5-10-36 0,-40-12 39 15,0 0-39-15,48-2 39 0,-1-13-39 0,-47 15 22 16,0 0-22-16,43-31 23 0,-1-12-23 0,-42 43 0 16,0 0 0-16,39-62 0 0,-1-16 0 0,-38 78-5 15,0 0 5-15,21-71-4 0,-12 4 4 0,-9 67-4 0,0 0 4 16,5-41-3-16,-5 17 3 0,0 24-44 16,0 0 44-16,-3-12-44 0,-6 12 44 0,9 0 30 0,0 0-30 15,-5 14 30-15,1 17-30 0,4-31 0 0,0 0 0 16,0 36 1-16,0 10-1 0,0-46 10 15,0 0-10-15,9 50 11 0,7 5-11 0,-16-55 11 16,0 0-11-16,19 61 11 0,5 6-11 0,-24-67 8 16,0 0-8-16,30 84 9 0,8 11-9 15,-38-95 15-15,0 0-15 0,32 84 15 0,1-3-15 16,-33-81 8-16,0 0-8 0,18 75 8 0,-13-3-8 0,-5-72 1 16,0 0-1-16,-14 77 1 0,-11 1-1 0,25-78 3 0,0 0-3 0,-40 67 4 15,-14-9-4-15,54-58 11 0,0 0-11 0,-52 48 11 16,-4-8-11-16,56-40 0 0,0 0 0 0,-61 20 0 15,-4-15 0-15,65-5-1 0,0 0 1 0,-56-10-1 16,2-18 1-16,54 28-11 0,0 0 11 0,-32-30-10 0,11-12 10 16,21 42-17-16,0 0 17 0,-5-68-16 0,10-21 16 15,-5 89 0-15,0 0 0 0,21-79 0 0,14-2 0 16,-35 81-15-16,0 0 15 0,42-70-15 0,11-1 15 0,-53 71-34 16,0 0 34-16,42-63-33 0,-6 6 33 15,-36 57-148-15,0 0 148 0,28-39-147 0,-10 16 147 0,-18 23-348 16,0 0 348-16,14-19-348 0,-6 9 348 0,17-19-1818 15</inkml:trace>
  <inkml:trace contextRef="#ctx0" brushRef="#br0" timeOffset="14811.75">2519 10217 1737 0,'0'0'0'0,"0"0"0"15,-14 0 0-15,14 0 373 0,0 0-373 0,0 0 374 16,0 0-374-16,0 0 227 0,0 0-227 0,9-9 228 16,5-3-228-16,-14 12 158 0,0 0-158 0,30-27 158 15,13-8-158-15,-43 35 5 0,0 0-5 0,51-36 5 16,2-3-5-16,-53 39 55 0,0 0-55 0,52-38 55 15,2 0-55-15,-54 38-2 0,0 0 2 0,44-29-1 0,-6 5 1 16,-38 24-386-16,0 0 386 0,26-12-386 0,-8 3 386 16,24-9-1794-16</inkml:trace>
  <inkml:trace contextRef="#ctx0" brushRef="#br0" timeOffset="14975.02">2579 10411 1849 0,'0'0'0'0,"17"-18"0"0,9-9 0 0,-26 27 352 15,0 0-352-15,30-16 352 0,5 6-352 0,-35 10 234 16,0 0-234-16,51-17 234 0,13-5-234 0,-64 22 79 16,0 0-79-16,76-41 80 0,16-16-80 0,-92 57 25 15,0 0-25-15,70-43 26 0,-9 0-26 0,-19 14-273 16,-21 12 273-16,-7 10-272 0,-5 12 272 16,12-5-1887-16</inkml:trace>
  <inkml:trace contextRef="#ctx0" brushRef="#br0" timeOffset="15936.07">3505 9796 1815 0,'0'0'0'0,"0"0"0"16,0 0 0-16,0 0 416 0,0 0-416 0,0 0 416 15,0 0-416-15,0 0 251 0,0 0-251 0,0 0 252 16,0 0-252-16,0 0 111 0,0 0-111 0,0 0 112 16,22 10-112-16,-4 2 72 0,3 6-72 0,0 2 73 15,-4 3-73-15,1 1 7 0,-6 3-7 0,-3-3 7 16,0-3-7-16,-6 1 31 0,-1-1-31 0,1-1 31 15,-6 1-31-15,1-4-22 0,-1 0 22 0,3-8-22 16,0-2 22-16,0-7 35 0,0 8-35 0,0-8 36 16,0 0-36-16,0-7 0 0,3-7 0 0,-1-1 0 15,-2-7 0-15,3-1 30 0,1-2-30 0,1-1 30 0,2-3-30 16,-5 3-2-16,1-5 2 0,1 0-1 0,-4 2 1 16,5-10-1-16,-2-3 1 0,3 5-1 0,-3-1 1 0,2 7-4 15,4 4 4-15,-5 3-3 0,1 3 3 0,4 5-22 16,-2 4 22-16,1 6-22 0,-2-1 22 0,2 7-7 15,-2 3 7-15,1 4-6 0,-2 2 6 0,4 6-26 16,-1 0 26-16,-1-1-25 0,2 0 25 0,0 7 12 16,-4 6-12-16,4-6 12 0,-4 1-12 0,2-1 3 15,-2-3-3-15,2 0 4 0,-2-6-4 0,4 3 0 0,-5-3 0 16,1-5 1-16,-2-2-1 0,-3-5 14 0,9 12-14 16,-9-12 15-16,0 0-15 0,0 0 7 0,0 0-7 15,0 0 7-15,9-9-7 0,-6 3 39 0,-1-3-39 16,2-12 40-16,-1-4-40 0,-3-4 0 0,0-6 0 0,0 3 0 15,-3-3 0-15,3 6-1 0,0-4 1 0,0 6-1 16,3 1 1-16,2 6-16 0,-1 3 16 0,-2 1-15 16,1 4 15-16,-3 2-11 0,4 8 11 0,-4 2-10 15,5-12 10-15,-5 12-26 0,12 2 26 0,-7-1-26 16,4 5 26-16,-2 0-30 0,2 8 30 0,-1 0-30 16,1 3 30-16,5 2 36 0,4 5-36 0,-3 0 36 15,-1 0-36-15,-5 4-1 0,0 2 1 0,0-7-1 16,-2-8 1-16,7 7 6 0,-2 2-6 0,-3-3 6 15,-1 0-6-15,1-2-71 0,0-4 71 0,-4-6-70 16,2-6 70-16,-2 0-442 0,4-1 442 0,0 0-442 16,-4 0 442-16,11 1-1784 0</inkml:trace>
  <inkml:trace contextRef="#ctx0" brushRef="#br0" timeOffset="16685.62">4410 9474 908 0,'0'0'0'0,"0"0"0"16,0 0 0-16,0 0 285 0,0 0-285 0,0 0 285 16,0 0-285-16,0 0 230 0,0 0-230 0,0 0 230 15,0 0-230-15,0 0 180 0,0 0-180 0,0 0 181 16,0 0-181-16,0 0 148 0,0 0-148 0,0 0 148 15,-5 0-148-15,5 0 116 0,0 0-116 0,0 0 116 16,-14-7-116-16,14 7 86 0,0 0-86 0,-7-6 86 16,-2 3-86-16,9 3 39 0,0 0-39 0,-9-10 40 0,4-2-40 15,5 12 54-15,0 0-54 0,-4-17 54 0,8-11-54 16,-4 28 2-16,0 0-2 0,10-36 2 0,10-9-2 16,-20 45 1-16,0 0-1 0,22-39 1 0,8-4-1 15,-30 43-1-15,0 0 1 0,26-33-1 0,-3 8 1 16,-23 25-37-16,0 0 37 0,24-2-36 0,-3 19 36 0,-21-17 37 15,0 0-37-15,14 35 37 0,-8 13-37 0,-6-48 38 16,0 0-38-16,-6 54 38 0,-8 10-38 0,14-64-33 16,0 0 33-16,-17 62-33 0,-4 3 33 0,21-65 49 15,0 0-49-15,-18 65 49 0,-3 0-49 0,21-65-33 16,0 0 33-16,-8 38-32 0,8-19 32 0,0-19 10 0,0 0-10 16,12-5 10-16,11-17-10 0,-23 22 61 0,0 0-61 15,24-35 61-15,8-13-61 0,-32 48-1 0,0 0 1 16,29-51-1-16,1-6 1 0,-30 57-50 0,0 0 50 15,35-84-49-15,7-17 49 0,-42 101 0 0,0 0 0 16,31-84 0-16,-4 6 0 0,-27 78-3 0,0 0 3 0,15-55-3 16,-10 18 3-16,-5 37 34 0,0 0-34 0,0-21 35 15,-8 16-35-15,8 5 22 0,0 0-22 0,-9 5 22 16,-7 14-22-16,16-19 53 0,0 0-53 0,-14 26 53 16,0 12-53-16,14-38 20 0,0 0-20 0,-3 48 20 15,3 6-20-15,0-54 31 0,0 0-31 0,3 45 31 16,8 0-31-16,5-11 6 0,6-6-6 0,-10-10 6 15,-3-9-6-15,-9-9 0 0,0 0 0 0,30 9 0 16,10-6 0-16,-40-3-240 0,0 0 240 0,37 2-240 16,3-2 240-16,33 1-2222 0</inkml:trace>
  <inkml:trace contextRef="#ctx0" brushRef="#br0" timeOffset="16931.06">5210 9080 2095 0,'0'0'0'0,"7"-8"0"0,-2-2 0 0,7 1 350 16,2-1-350-16,-1 1 351 0,-5 1-351 0,13-1 206 0,2-3-206 16,10-3 207-16,11-4-207 0,-6 1 126 0,10 0-126 15,-10-6 127-15,-1-6-127 0,-1 3 2 0,-4-1-2 16,-8 10 3-16,-6 6-3 0,-1-4 23 0,1 4-23 15,-6 4 24-15,-3-1-24 0,-1 2-289 0,-2 0 289 0,-6 7-289 16,0 0 289-16,0 0-2070 0</inkml:trace>
  <inkml:trace contextRef="#ctx0" brushRef="#br0" timeOffset="17121.7">5378 8712 1972 0,'0'0'0'0,"15"1"0"15,8 3 0-15,-14-1 376 0,-9-3-376 0,0 9 377 16,0 3-377-16,0 10 217 0,0 4-217 0,3-1 217 16,3 3-217-16,-1 1 119 0,2 2-119 0,-4-4 119 15,-1-3-119-15,5 6 67 0,-2 1-67 0,-1-7 67 0,5-2-67 16,-1 0 3-16,6 1-3 0,-5-11 3 0,-6-7-3 16,10 2-149-16,-3-2 149 0,2-2-149 0,-3-3 149 15,9 4-2332-15</inkml:trace>
  <inkml:trace contextRef="#ctx0" brushRef="#br0" timeOffset="17572.75">6823 8312 1636 0,'0'0'0'0,"5"-7"0"16,4-5 0-16,3 0 351 0,-3-2-351 0,-1 5 352 15,-4 3-352-15,1 0 252 0,-1 1-252 0,-4 5 252 16,0 0-252-16,0 0 159 0,-13 0-159 0,1 5 160 15,-5 4-160-15,-6 3 95 0,-5 5-95 0,-4 9 96 16,-2 7-96-16,-5 3 61 0,1 0-61 0,-4-2 61 16,2 0-61-16,1 4 2 0,1-2-2 0,4 4 2 15,3-4-2-15,8 3 57 0,2-3-57 0,9 0 57 16,3-2-57-16,9-4-5 16,9-3 5-16,-9-15-4 0,-3-8 4 0,3-4 8 0,15 3-8 15,26-6 8-15,27-9-8 0,-4-4 35 0,10-8-35 0,15-9 35 16,10-4-35-16,-8 1-4 0,-9 0 4 0,-8 1-3 0,-10 6 3 15,-1 5-56-15,-7 3 56 0,-24 9-56 0,-17 6 56 16,8-3-124-16,-2 0 124 0,-7 6-123 0,-7 0 123 16,2-3-800-16,-4 5 800 0,-5 1-800 0,3-5 800 0,3-4-1018 15</inkml:trace>
  <inkml:trace contextRef="#ctx0" brushRef="#br0" timeOffset="20035.87">3772 9336 707 0,'0'0'0'0,"0"0"0"15,-5-38 0-15,5 38 392 0,0 0-392 0,-4-27 392 0,-4-4-392 16,8 31 310-16,0 0-310 0,-9-33 310 0,0 3-310 16,9 30 245-16,0 0-245 0,-12-31 246 0,0 3-246 0,12 28 169 15,0 0-169-15,-20-17 170 0,-1 5-170 0,21 12 103 16,0 0-103-16,-34 5 103 0,-5 14-103 0,39-19 55 16,0 0-55-16,-44 43 56 0,-3 17-56 0,47-60 18 15,0 0-18-15,-54 88 18 0,-2 27-18 16,56-115 53-16,0 0-53 0,-35 111 53 0,13 13-53 0,22-124 44 15,0 0-44-15,0 110 45 0,14-11-45 16,-14-99-1-16,0 0 1 0,41 93 0 0,21-7 0 0,-62-86-15 16,0 0 15-16,69 67-14 0,21-19 14 0,-90-48 38 0,0 0-38 15,90 29 39-15,5-14-39 16,-95-15 4-16,0 0-4 0,96-5 5 0,5-19-5 0,-101 24 6 0,0 0-6 16,88-38 7-16,-12-15-7 0,-76 53 26 15,0 0-26-15,70-58 26 0,-7-8-26 0,-63 66 18 0,0 0-18 16,53-77 18-16,-15-9-18 0,-38 86 16 0,0 0-16 15,23-89 17-15,-11-7-17 0,-12 96 1 0,0 0-1 0,-5-87 2 16,-20 1-2-16,25 86 5 0,0 0-5 0,-31-89 5 16,-11-2-5-16,42 91-6 0,0 0 6 0,-44-76-5 15,-8 14 5-15,52 62-10 0,0 0 10 0,-65-38-10 16,-15 16 10-16,80 22-5 0,0 0 5 0,-88-2-4 16,-6 20 4-16,94-18-14 0,0 0 14 0,-98 32-13 15,-1 21 13-15,99-53-44 0,0 0 44 0,-100 64-44 16,6 11 44-16,94-75 19 0,0 0-19 0,-86 81 20 15,9 10-20-15,77-91-14 0,0 0 14 0,-66 100-13 16,12 11 13-16,54-111-16 0,0 0 16 0,-26 110-15 16,20-4 15-16,6-106 9 0,0 0-9 0,18 103 9 0,20-1-9 15,-38-102-5-15,0 0 5 0,61 72-4 0,25-21 4 16,-86-51 2-16,0 0-2 0,100 29 2 0,15-23-2 16,-115-6 36-16,0 0-36 0,113-19 36 0,8-24-36 15,-121 43 27-15,0 0-27 0,110-53 27 0,-5-21-27 16,-105 74 0-16,0 0 0 0,89-74 0 0,-16-5 0 0,-73 79 3 15,0 0-3-15,60-100 3 0,-20-11-3 0,-40 111 2 16,0 0-2-16,21-105 2 0,-18 1-2 0,-3 104-15 16,0 0 15-16,-15-112-15 0,-20-3 15 0,35 115 0 15,0 0 0-15,-47-98 0 0,-15 9 0 0,62 89-20 16,0 0 20-16,-76-58-20 0,-19 18 20 0,95 40-39 16,0 0 39-16,-103-8-38 0,-10 23 38 0,113-15-30 0,0 0 30 15,-119 53-30-15,-11 31 30 0,130-84-1 0,0 0 1 16,-111 91-1-16,6 16 1 0,105-107-552 0,0 0 552 0,-77 111-552 15,18 11 552-15,-71 108-1568 0</inkml:trace>
  <inkml:trace contextRef="#ctx0" brushRef="#br0" timeOffset="21326.87">6690 7891 1569 0,'0'0'0'0,"-5"-8"0"0,-6-4 0 0,11 12 277 16,0 0-277-16,-10-12 277 0,-3 0-277 0,13 12 238 15,0 0-238-15,-14 0 238 0,-7 1-238 0,21-1 110 16,0 0-110-16,-29 26 110 0,-6 13-110 0,35-39 55 16,0 0-55-16,-47 54 55 0,-16 13-55 0,63-67 44 15,0 0-44-15,-75 106 44 0,-20 36-44 0,95-142 33 0,0 0-33 16,-71 150 34-16,6 15-34 0,65-165 50 16,0 0-50-16,-31 139 50 0,22-11-50 0,9-128 53 0,0 0-53 15,35 107 53-15,33-22-53 0,-68-85 0 0,0 0 0 16,103 61 1-16,31-32-1 0,-134-29 32 0,0 0-32 15,156 7 32-15,27-28-32 0,-183 21 25 0,0 0-25 0,173-36 26 16,7-17-26-16,-180 53 44 0,0 0-44 0,161-81 44 16,-11-27-44-16,-150 108 1 0,0 0-1 0,124-110 2 15,-15-8-2-15,-109 118 3 0,0 0-3 0,77-136 3 16,-25-15-3-16,-52 151 12 0,0 0-12 0,16-158 13 16,-32-8-13-16,16 166 7 0,0 0-7 0,-51-141 7 15,-31 11-7-15,82 130-9 0,0 0 9 0,-113-107-9 16,-38 23 9-16,151 84-58 0,0 0 58 0,-185-27-57 15,-35 42 57-15,220-15 7 0,0 0-7 0,-231 36 7 16,-15 28-7-16,246-64-84 0,0 0 84 0,-218 99-84 16,13 38 84-16,205-137-993 0,0 0 993 0,-150 117-993 15,40-2 993-15,-150 115-644 0</inkml:trace>
  <inkml:trace contextRef="#ctx0" brushRef="#br0" timeOffset="24440.12">1719 11964 1155 0,'0'0'0'0,"51"-11"137"0,34-7-137 16,-9-3 138-16,9-5-138 0,10 6 98 0,11 1-98 15,-6-2 99-15,-6 1-99 0,9 2 50 16,2 3-50-16,-11 0 51 0,-3-4-51 0,16-2 8 0,1-1-8 16,0 1 9-16,8 1-9 0,8-4 10 0,5 1-10 15,4-4 10-15,-2-2-10 0,10-7 3 0,10-11-3 0,2 6 4 16,8-5-4-16,7 1 31 0,12-3-31 0,-12 5 31 15,-1 7-31-15,15-15 45 0,0-6-45 0,1-1 45 16,-1-3-45-16,0-2-4 0,3-1 4 0,-9 10-3 16,-5 6 3-16,6-21 0 0,3-12 0 0,-7 7 0 15,-5 4 0-15,-1-4 5 0,4 0-5 0,-12-3 5 16,-7-3-5-16,-1-3 0 0,-10 3 0 0,-6 1 0 16,-8-2 0-16,3-8 31 0,-1-7-31 0,-12 11 31 15,-12 10-31-15,5-16 35 0,-5-7-35 0,-11 7 35 16,-5 4-35-16,-3 3 13 0,-4 3-13 0,-16-1 14 0,-6-6-14 15,-10 4-17-15,-6 2 17 0,-13 3-16 0,-6-2 16 16,-8-1 4-16,-11-4-4 0,-8 17 4 0,-10 2-4 16,-6-8-49-16,-12-4 49 0,-3 5-48 0,-7 4 48 15,-11 3-74-15,-6 3 74 0,1 7-73 0,-7 6 73 0,-2-9-65 16,-1-2 65-16,-9 6-64 0,-4 4 64 0,-3 4-15 16,-9 5 15-16,6 7-15 0,-5 9 15 0,-14-1-97 15,-12 4 97-15,-1 2-96 0,-3 5 96 0,-10 5 0 16,-2 3 0-16,-10 6 0 0,-1-1 0 0,-11 8 1 15,-1-1-1-15,-4 6 2 0,-6 3-2 0,-2 3 33 16,-6 4-33-16,-4 3 34 0,3 2-34 0,-12 7 3 0,-8 5-3 16,13 2 3-16,1 3-3 0,-2 17-4 15,2 9 4-15,-5-10-3 0,3-9 3 0,-3 9-8 0,2 1 8 16,13 9-8-16,8 5 8 0,-6 0 13 0,-5 2-13 16,5-5 14-16,4-2-14 0,1 17-8 0,-1 13 8 15,9-12-7-15,4-6 7 0,6 8 1 0,7 1-1 0,4 3 2 16,5 1-2-16,5-1-3 0,3 4 3 15,9 1-2-15,13 3 2 0,-1-4-3 0,2-1 3 16,9-1-3-16,14 1 3 0,-2-3-11 0,9-3 11 16,7-6-11-16,14-1 11 0,-4 10-10 0,4 6 10 0,12-11-9 15,3-7 9-15,6 9 0 0,2 1 0 0,10-8 0 16,10-2 0-16,4-7 63 0,4-2-63 0,10-5 63 16,7-5-63-16,8 5 98 0,12 1-98 0,0-8 98 15,0-6-98-15,27-4 89 0,14-9-89 0,-2 1 90 16,4-13-90-16,17 0 52 0,13-1-52 0,1-4 52 15,9-1-52-15,2-5 6 0,7-4-6 0,2-6 6 0,3-6-6 16,7-1-103-16,1-8 103 0,8 1-103 16,-2-8 103-16,154-8-1334 0</inkml:trace>
  <inkml:trace contextRef="#ctx0" brushRef="#br0" timeOffset="30400.17">18873 8895 796 0,'0'0'0'16,"21"0"0"-16,12 0 0 0,-33 0 256 0,0 0-256 15,12-2 256-15,-10-1-256 0,-2 3 201 0,0 0-201 0,19-3 202 16,7-6-202-16,-26 9 142 0,0 0-142 16,40-3 143-16,11-4-143 0,-51 7 43 0,0 0-43 0,56-5 44 15,9-2-44-15,-65 7 16 0,0 0-16 0,68-2 17 16,10 2-17-16,-78 0 51 0,0 0-51 0,89 5 52 15,15-1-52-15,-104-4 0 0,0 0 0 0,87 3 0 16,-8 0 0-16,-79-3 5 0,0 0-5 0,68 2 5 16,-12 2-5-16,-56-4-4 0,0 0 4 0,42-6-3 15,-16 0 3-15,-26 6-1 0,0 0 1 0,21-7-1 16,-7 2 1-16,-14 5 8 0,0 0-8 0,7-12 9 16,-6-1-9-16,-1 13 16 0,0 0-16 0,-12-15 17 15,-11 0-17-15,23 15 0 0,0 0 0 0,-27-16 0 0,-10 2 0 16,37 14-3-16,0 0 3 0,-44-6-2 0,-7-3 2 15,51 9 1-15,0 0-1 0,-62-3 2 0,-8 3-2 16,70 0-1-16,0 0 1 0,-88 1 0 0,-15 3 0 16,103-4 74-16,0 0-74 0,-89 10 74 0,4-1-74 0,85-9 55 15,0 0-55-15,-72 12 56 0,9 0-56 0,63-12 46 16,0 0-46-16,-44 8 47 0,15 1-47 0,29-9-1 16,0 0 1-16,-23 7-1 0,11-1 1 0,12-6 0 15,0 0 0-15,-6 6 1 0,8 1-1 0,-2-7 12 16,0 0-12-16,16 8 13 0,10-4-13 0,-26-4-10 15,0 0 10-15,35 1-10 0,9-1 10 0,-44 0 15 16,0 0-15-16,49-1 16 0,7-3-16 0,-56 4-4 0,0 0 4 16,64-5-3-16,8-2 3 0,-72 7 41 0,0 0-41 15,89-5 41-15,12 1-41 0,-101 4-26 0,0 0 26 0,86-3-26 16,-9-2 26-16,-77 5 23 0,0 0-23 0,68-2 24 16,-10 2-24-16,-58 0-2 0,0 0 2 0,40 2-1 15,-18 3 1-15,-22-5-11 0,0 0 11 0,21 3-10 16,-5 1 10-16,-16-4-8 0,0 0 8 0,12 5-8 15,-5-1 8-15,-7-4 8 0,0 0-8 0,0 0 8 16,4 8-8-16,-4-8-33 0,0 0 33 0,-12 7-32 16,-9 3 32-16,21-10 8 0,0 0-8 0,-23 7 9 15,0 0-9-15,23-7-2 0,0 0 2 0,-31 5-2 16,-8 2 2-16,39-7-15 0,0 0 15 0,-40 3-14 16,-3 3 14-16,43-6-1 0,0 0 1 0,-49 3 0 15,-6-3 0-15,55 0-9 0,0 0 9 0,-59 2-9 16,-4-1 9-16,63-1 17 0,0 0-17 0,-49 2 17 0,2 2-17 15,47-4-8-15,0 0 8 0,-35 0-7 0,11 3 7 16,24-3 5-16,0 0-5 0,-20 0 5 0,8 0-5 16,12 0-5-16,0 0 5 0,0 0-4 0,0 0 4 0,0 0 1 15,0 0-1-15,14 0 1 0,7 0-1 16,-21 0 10-16,0 0-10 0,30 0 10 0,8-3-10 0,-38 3-25 16,0 0 25-16,39-4-24 0,6 1 24 0,-45 3 5 15,0 0-5-15,49-5 6 0,3-1-6 0,-52 6-1 16,0 0 1-16,51-6 0 0,2-3 0 0,-53 9 40 15,0 0-40-15,52-7 40 0,4 2-40 0,-56 5-5 16,0 0 5-16,47-3-5 0,-3-1 5 0,-44 4 3 16,0 0-3-16,38-7 3 0,-6 2-3 0,-32 5 0 0,0 0 0 15,22-5 0-15,-8 2 0 0,-14 3 2 0,0 0-2 16,0 0 2-16,-24-13-2 0,24 13 2 0,0 0-2 16,-35-6 2-16,-18 0-2 0,53 6-60 0,0 0 60 0,-61-6-59 15,-12-1 59-15,73 7-585 0,0 0 585 0,-107-2-585 16,-24 4 585-16,-106-2-843 0</inkml:trace>
  <inkml:trace contextRef="#ctx0" brushRef="#br0" timeOffset="34483.06">2172 13915 964 0,'0'0'0'0,"0"-17"0"16,-2-12 0-16,2 29 319 0,0 0-319 0,0-33 319 15,0-8-319-15,0 41 279 0,0 0-279 0,0-43 279 16,-4-5-279-16,4 48 150 0,0 0-150 0,0-38 150 0,0 4-150 16,0 34 73-16,0 0-73 0,4-19 74 0,-4 7-74 0,0 12 27 15,0 0-27-15,0 0 27 0,5 17-27 16,-5-17 8-16,0 0-8 0,0 29 8 0,0 14-8 0,0-43 25 15,0 0-25-15,5 50 26 0,6 8-26 16,-11-58 11-16,0 0-11 0,17 88 11 0,10 23-11 0,-27-111 5 16,0 0-5-16,22 91 5 0,3-5-5 0,-25-86 23 15,0 0-23-15,31 71 24 0,2-13-24 0,-33-58 36 16,0 0-36-16,27 36 37 0,-6-17-37 0,-21-19 20 16,0 0-20-16,19 10 20 0,0-10-20 0,-19 0 12 15,0 0-12-15,31-17 12 0,8-21-12 0,-39 38 11 16,0 0-11-16,40-72 11 0,7-29-11 0,-47 101 0 15,0 0 0-15,28-91 0 0,-14-3 0 0,-14 94 0 0,0 0 0 16,0-88 1-16,-12 2-1 0,12 86-11 0,0 0 11 16,-11-68-10-16,-8 9 10 0,19 59-2 0,0 0 2 0,-10-32-1 15,-2 18 1-15,12 14-11 0,0 0 11 0,-9 2-10 16,4 16 10-16,5-18-4 0,0 0 4 0,0 31-3 16,1 16 3-16,-1-47 0 0,0 0 0 0,13 51 0 15,1 11 0-15,-14-62 0 0,0 0 0 0,29 96 1 16,6 24-1-16,-35-120 33 0,0 0-33 0,33 112 33 15,-1 1-33-15,-32-113 0 0,0 0 0 0,24 118 0 16,-11 6 0-16,-13-124 0 0,0 0 0 0,5 110 1 16,-10-5-1-16,5-105 14 0,0 0-14 0,-16 111 15 15,-10 1-15-15,26-112 3 0,0 0-3 0,-35 91 3 16,-9-16-3-16,44-75 7 0,0 0-7 0,-42 55 7 16,-2-17-7-16,44-38 8 0,0 0-8 0,-38 14 8 15,-1-21-8-15,39 7 22 0,0 0-22 0,-26-23 23 0,5-16-23 16,21 39-11-16,0 0 11 0,-8-72-11 0,2-26 11 15,6 98-4-15,0 0 4 0,14-100-3 0,11-11 3 16,-25 111-1-16,0 0 1 0,40-122 0 0,16-7 0 16,-56 129-1-16,0 0 1 0,59-106-1 0,2 13 1 0,-13 9-2 15,-6 12 2-15,-16 33-2 16,-9 25 2-16,-5-5-176 0,-3 4 176 0,-9 15-175 16,5 3 175-16,4 0-1926 0</inkml:trace>
  <inkml:trace contextRef="#ctx0" brushRef="#br0" timeOffset="35017.79">3002 13807 1199 0,'0'0'0'0,"0"0"0"0,-4-9 0 0,4 3 344 0,-2-5-344 16,4 3 344-16,2 1-344 0,1-7 240 0,7-8-240 0,-3 5 240 15,3-2-240-15,9-7 113 0,9-5-113 0,-4 0 113 16,5 0-113-16,4 0 28 0,4-1-28 0,-15 13 28 16,-6 7-28-16,3 0 33 0,1 0-33 0,-1 3 34 15,-3 1-34-15,-1-3-107 0,4-1 107 0,-3 6-106 16,-6 2 106-16,19-5-1791 0</inkml:trace>
  <inkml:trace contextRef="#ctx0" brushRef="#br0" timeOffset="35204.05">3108 13996 1334 0,'0'0'0'0,"18"-12"0"15,13-11 0-15,-10 10 302 0,-3 1-302 0,-6 3 303 0,0 4-303 16,5-9 142-16,1-6-142 0,3-1 142 0,2-3-142 0,3-10 84 15,7-9-84-15,-19 29 84 0,-7 14-84 16,2-9-112-16,-1 3 112 0,24-22-112 0,12-15 112 0,32-27-1538 16</inkml:trace>
  <inkml:trace contextRef="#ctx0" brushRef="#br0" timeOffset="35806.05">3845 13122 1659 0,'0'0'0'15,"0"10"0"-15,-5 9 0 0,2 2 281 0,-3 3-281 0,3 0 281 16,6 0-281-16,-1 3 209 0,2-1-209 0,1 2 210 16,2-1-210-16,-2 1 82 0,2 3-82 0,2-6 83 15,0 1-83-15,-4-2 9 0,4-2-9 0,-4-1 9 16,2 0-9-16,2-9 27 0,-6-2-27 0,6 0 27 15,-4 0-27-15,4-4 9 0,-4-6-9 0,2 0 9 16,2 0-9-16,-9 0 35 0,9-14-35 0,-6 5 35 16,-1-3-35-16,-2-1 11 0,3-8-11 0,-3 2 11 15,0-3-11-15,0-4 2 0,-3-1-2 16,1 3 2-16,-1-6-2 0,-1-1 6 0,4-1-6 16,0 1 7-16,4 0-7 0,-1-2-2 15,-1 1 2-15,5 6-2 0,-2 5 2 0,4-4-13 0,-4 2 13 16,2 11-12-16,-7 9 12 0,0 3-17 0,14-9 17 0,-5 4-17 15,-1 0 17-15,8 0-16 0,7 2 16 0,-6 3-15 0,1 0 15 16,-2 6-2-16,1 5 2 0,-5 2-1 0,2 8 1 16,-5-4-4-16,-6 5 4 0,-1 3-4 0,2 2 4 15,-1-3 5-15,-3 0-5 0,5-5 6 0,-1-2-6 0,-4-5 26 16,3-5-26-16,-3-7 26 0,6 9-26 0,-6-9 32 16,8-4-32-16,-8 4 32 0,13-14-32 0,-5-1 2 15,1-6-2-15,0 1 2 0,0-3-2 0,-1-2 39 16,4-3-39-16,-3 2 39 0,0-1-39 0,0-2-7 15,-1-2 7-15,1 3-6 0,0 1 6 0,-6-2 2 16,-1-4-2-16,2 1 2 0,-4-1-2 0,3 0-2 16,-3 4 2-16,0 7-2 0,0 3 2 0,2 2-3 0,-2 3 3 15,3 9-3-15,-3 2 3 0,0 3-28 0,0 0 28 16,6 10-28-16,1 7 28 0,1 5 20 0,5 8-20 0,-3-3 20 16,2-1-20-16,1 5 0 0,-5 0 0 15,1-1 1-15,0 0-1 0,-4 2 56 0,2 3-56 16,2-6 56-16,-1 0-56 0,1 5 10 0,-4 2-10 0,8-5 10 15,-5 0-10-15,5-7-124 0,-5-2 124 0,1-4-124 16,5-5 124-16,7 18-2128 0</inkml:trace>
  <inkml:trace contextRef="#ctx0" brushRef="#br0" timeOffset="36066.92">4632 13067 1737 0,'0'0'0'0,"0"0"0"0,5 5 0 0,-5-5 301 15,0 0-301-15,0 0 301 0,0 0-301 0,0 0 156 16,5 14-156-16,2-2 156 0,-2 2-156 0,1 5 101 16,2 1-101-16,3 3 102 0,-2 2-102 0,-1-2 37 15,-2-1-37-15,2-5 38 0,1 2-38 0,-9-19 2 16,0 0-2-16,9 17 3 0,6-3-3 0,-15-14-73 15,0 0 73-15,11 10-73 0,1-3 73 0,14 12-2013 16</inkml:trace>
  <inkml:trace contextRef="#ctx0" brushRef="#br0" timeOffset="36616.87">4972 12781 1244 0,'0'0'0'0,"-3"-12"0"16,-1-9 0-16,4 21 298 0,0 0-298 0,-1-24 299 15,1-7-299-15,0 31 187 0,0 0-187 0,5-29 188 16,2 1-188-16,-7 28 159 0,0 0-159 0,14-27 160 0,0-2-160 15,-14 29 50-15,0 0-50 0,21-26 50 0,0 2-50 16,-21 24 1-16,0 0-1 0,21-19 2 0,1 7-2 16,-22 12 44-16,0 0-44 0,27 0 44 0,2 10-44 15,-29-10-1-15,0 0 1 0,18 28-1 0,-6 13 1 16,-12-41 0-16,0 0 0 0,5 52 1 0,-6 11-1 16,1-63 55-16,0 0-55 0,-4 55 55 0,-5 0-55 0,9-55-34 15,0 0 34-15,-5 43-34 0,-2-9 34 0,7-34 32 16,0 0-32-16,-2 24 32 0,2-8-32 0,0-16 32 15,0 0-32-15,0 0 32 0,9-21-32 0,-9 21-1 16,0 0 1-16,9-34 0 0,1-18 0 0,-10 52 17 16,0 0-17-16,16-53 17 0,1-7-17 0,-17 60-4 15,0 0 4-15,21-60-3 0,2 2 3 0,-23 58-7 16,0 0 7-16,21-59-7 0,-3 3 7 0,-18 56 0 0,0 0 0 16,12-45 0-16,-3 9 0 0,-9 36-4 0,0 0 4 15,1-22-3-15,-2 13 3 0,1 9 6 16,0 0-6-16,-9 7 6 0,-7 17-6 15,16-24 56-15,0 0-56 0,-14 29 57 0,-3 7-57 0,17-36 40 0,0 0-40 0,-16 43 40 16,5 5-40-16,8-5 2 0,-1-4-2 0,8 1 2 16,-1-2-2-16,-3-38 46 0,0 0-46 0,14 36 46 15,4-4-46-15,-18-32 36 0,0 0-36 0,30 24 37 16,5-6-37-16,-35-18-175 0,0 0 175 0,41 0-174 16,8-16 174-16,46 2-2091 0</inkml:trace>
  <inkml:trace contextRef="#ctx0" brushRef="#br0" timeOffset="36835.65">5662 12458 1558 0,'0'0'0'0,"0"0"0"0,7 12 0 0,-7-12 242 15,11-5-242-15,-11 5 243 0,7-4-243 0,2 1 246 16,-4-2-246-16,19-17 247 0,11-14-247 0,0-2 85 15,7 0-85-15,-16 11 86 0,-8 8-86 0,3 1 24 16,0 3-24-16,10-9 25 0,8-12-25 0,-8 9 5 0,-1-1-5 16,-6 9 5-16,-10 4-5 0,-1 1-345 0,-5-1 345 15,-4 3-344-15,-4 0 344 0,5-16-1412 0</inkml:trace>
  <inkml:trace contextRef="#ctx0" brushRef="#br0" timeOffset="36993.92">5916 11995 998 0,'0'0'0'0,"-9"8"0"16,-5 8 0-16,2-4 395 0,0 0-395 0,3 0 395 15,4 1-395-15,1 3 325 0,4 3-325 0,4 3 326 16,1 0-326-16,2 4 212 0,-2 0-212 0,7 3 212 16,-3 2-212-16,2 2 103 0,1-1-103 0,-5-1 104 15,2-4-104-15,-1-1 79 0,-2-3-79 0,2-5 80 16,-2-2-80-16,1-4-125 0,-6-2 125 0,3-1-124 16,-1-2 124-16,6 8-2144 0</inkml:trace>
  <inkml:trace contextRef="#ctx0" brushRef="#br0" timeOffset="37885.12">6471 11823 1300 0,'0'0'0'0,"-1"-10"0"15,-3-6 0-15,4 16 259 0,0 0-259 0,0-13 260 16,0 1-260-16,0 12 216 0,0 0-216 0,0-12 216 0,4 1-216 16,-4 11 122-16,0 0-122 0,10-5 123 0,6 2-123 15,-16 3 32-15,0 0-32 0,21 19 32 0,5 13-32 0,-26-32 27 16,0 0-27-16,19 43 27 0,2 12-27 0,-21-55 2 16,0 0-2-16,16 51 3 0,-6 3-3 0,-10-54 37 15,0 0-37-15,13 44 37 0,-6-4-37 0,-7-40 27 16,0 0-27-16,8 29 27 0,-2-9-27 15,-6-20 62-15,0 0-62 0,8 6 62 0,1-12-62 0,-9 6 22 16,0 0-22-16,9-18 23 0,-4-15-23 0,-5 33 0 16,0 0 0-16,4-43 1 0,-1-14-1 0,-3 57 1 15,0 0-1-15,0-54 2 0,-3-10-2 0,3 64 0 0,0 0 0 16,-4-51 0-16,4-1 0 0,0 52-20 0,0 0 20 16,4-36-20-16,-4 7 20 0,0 29-45 0,0 0 45 15,7-19-44-15,3 7 44 0,-10 12-9 0,0 0 9 16,21 3-8-16,9 15 8 0,-30-18-3 0,0 0 3 15,22 24-3-15,5 6 3 0,-27-30 11 0,0 0-11 16,21 37 11-16,0 5-11 0,-21-42 2 0,0 0-2 0,14 38 2 16,-2-3-2-16,-12-35 7 0,0 0-7 0,12 24 8 15,-3-6-8-15,-9-18 55 0,0 0-55 16,5 11 55-16,2-8-55 0,-7-3 14 0,0 0-14 0,5-14 15 16,-1-11-15-16,-4 25 38 0,0 0-38 0,0-33 39 15,0-8-39-15,0 41 0 0,0 0 0 0,-4-46 0 16,-1-6 0-16,5 52-1 0,0 0 1 0,-4-57-1 15,-4-4 1-15,8 61-4 0,0 0 4 0,0-57-4 16,0 0 4-16,0 57-15 0,0 0 15 0,3-41-14 16,2 9 14-16,-5 32-33 0,0 0 33 0,21-9-33 15,6 21 33-15,-27-12-52 0,0 0 52 0,26 24-51 16,4 19 51-16,-30-43 20 0,0 0-20 0,26 45 20 0,-2 8-20 16,-24-53 9-16,0 0-9 0,23 50 9 0,-2 1-9 15,-21-51-1-15,0 0 1 0,26 48 0 0,0-7 0 16,25 48-2096-16</inkml:trace>
  <inkml:trace contextRef="#ctx0" brushRef="#br0" timeOffset="38266.11">7396 11739 1233 0,'0'0'0'15,"0"0"0"-15,-13-10 0 0,5 1 258 0,2-3-258 0,3 2 258 16,-2 1-258-16,5 1 234 0,-4-4-234 0,4 0 235 16,0 0-235-16,4-4 103 0,-3-1-103 0,6-9 104 15,-1-6-104-15,2 1 42 16,5-2-42-16,-5 9 42 0,-4 5-42 0,5 2-1 0,1 2 1 0,-3 4 0 16,-2 4 0-16,4 2 0 0,0 4 0 0,-2-3 0 15,2 4 0-15,-1 4 1 0,1-3-1 0,5 22 2 16,2 7-2-16,-8 3 17 0,1 3-17 0,-9-2 17 15,-3-1-17-15,-3 3 3 0,-2-3-3 16,-3 1 4-16,1-7-4 0,1 3 55 0,2-5-55 0,2 1 56 16,1-2-56-16,3 2 55 0,1 0-55 0,0-11 56 15,0-8-56-15,5 2 32 0,4-6-32 0,-9-3 33 16,0 0-33-16,0 0 41 0,8-9-41 0,13-6 42 0,18-9-42 16,-8 2 15-16,4-2-15 0,-10 12 16 0,-13 1-16 15,5 1-75-15,-5 1 75 0,11-13-74 0,7-9 74 16,26-22-2025-16</inkml:trace>
  <inkml:trace contextRef="#ctx0" brushRef="#br0" timeOffset="39057.71">7839 11221 1188 0,'0'0'0'0,"0"0"0"16,0 0 0-16,0 0 315 0,-8-12-315 0,4 5 315 16,-1-2-315-16,1-3 210 0,-1-2-210 0,5 1 211 15,-3-1-211-15,3-5 143 0,3-8-143 0,1 1 143 16,-3-3-143-16,6 0 50 0,2-6-50 0,-4 18 50 15,-1 10-50-15,1-3 9 0,4 0-9 0,12-8 9 16,9 0-9-16,-4-1 11 0,0 5-11 0,-5 7 11 16,-4 0-11-16,4 9-2 0,0 3 2 0,2 11-1 15,-2 8 1-15,-7 8 12 0,-2 11-12 0,-7-3 13 16,-1 1-13-16,-8 0 50 0,-1 0-50 0,-7-1 51 16,-9-8-51-16,7 2-1 0,-2-4 1 0,2-3-1 15,2-1 1-15,2-4-1 0,1-3 1 0,0-3-1 16,6-8 1-16,3 1 0 0,-4-2 0 0,4-7 0 0,0 0 0 15,0 0 14-15,7-7-14 0,-2-2 15 0,1-3-15 0,9-5 16 16,6-5-16-16,-7 8 17 0,-8 4-17 0,11-9 5 16,8 2-5-16,1-11 5 0,7-8-5 0,-5-14 15 15,0-8-15-15,-5 17 15 0,-9 8-15 0,1-3 0 16,-6 2 0-16,0 5 1 0,-1-1-1 0,-2 1 0 16,-3 0 0-16,1 10 0 0,1 7 0 0,-5-3 0 15,0-1 0-15,0 4 0 0,0 2 0 0,-4-2 2 16,-1 0-2-16,2 5 2 0,1 0-2 0,2 7-3 0,-7-10 3 15,7 10-2-15,0 0 2 0,0 0-2 0,0 0 2 16,0 0-2-16,0 0 2 0,0 0 0 0,-5 5 0 0,5-5 0 16,-9 9 0-16,9-9 0 0,-4 6 0 15,4-6 1-15,0 0-1 0,0 0 3 0,0 0-3 0,0 0 3 16,0 0-3-16,0 0 32 0,0 0-32 0,0 0 32 16,4 9-32-16,-4-9 1 0,0 0-1 0,0 0 1 15,0 0-1-15,0 0 20 0,9 0-20 0,-9 0 20 16,8 0-20-16,-8 0 1 0,6-5-1 0,-6 5 1 15,0 0-1-15,0 0-4 0,0 0 4 0,0 0-4 16,0 0 4-16,0 0 1 0,-2 9-1 0,2-9 1 16,0 8-1-16,-4-1-1 0,-1 2 1 0,2 3-1 0,-1 0 1 15,1 3 0-15,1-1 0 0,2 3 0 0,0 3 0 16,3-2 4-16,6 2-4 0,0 6 5 0,-4 1-5 16,0 1 13-16,2-1-13 0,-1-4 14 0,-3-4-14 0,-1-1 26 15,1 0-26-15,3-6 26 0,1-4-26 0,1 2 37 16,6 3-37-16,-1-7 37 0,-1 1-37 15,5-2 21-15,9 1-21 0,-1-5 21 0,1-2-21 16,6-3-272-16,3-3 272 0,-15 2-272 0,-7 0 272 16,22-5-1859-16</inkml:trace>
  <inkml:trace contextRef="#ctx0" brushRef="#br0" timeOffset="39453.25">8799 10943 1244 0,'0'0'0'0,"0"0"0"15,-9 3 0-15,9-3 259 0,0 0-259 0,0 0 260 16,-4-12-260-16,4 3 252 0,0-1-252 0,0 2 252 16,0 1-252-16,0-2 146 0,4 1-146 0,-4-4 147 15,5 1-147-15,-1-1 69 0,4-3-69 0,-6 4 70 16,2 5-70-16,1-3 1 0,2 2-1 0,-7 7 2 15,3-8-2-15,-3 8 1 0,14-7-1 0,-14 7 1 16,0 0-1-16,0 0-7 0,0 0 7 0,9 7-6 16,5 1 6-16,-2 6 2 0,0 3-2 0,-6 2 2 0,-3 3-2 15,-8 7 2-15,-4 4-2 0,0 0 2 0,-1-1-2 16,5 3 76-16,-4-5-76 0,6-7 76 0,1-8-76 16,-2 4 55-16,4-7-55 0,0-3 55 15,0-8-55-15,0-1 51 0,9 7-51 0,-9-7 52 0,0 0-52 16,0 0 68-16,0 0-68 0,18-7 68 0,15-6-68 15,-4-3 41-15,8-4-41 0,-11 2 41 0,-1 3-41 16,1-6-2-16,7-4 2 0,-15 8-2 0,-4 4 2 16,7-2-167-16,0 0 167 0,-9 3-166 0,-3 3 166 0,13-15-2108 15</inkml:trace>
  <inkml:trace contextRef="#ctx0" brushRef="#br0" timeOffset="39717.89">9389 10526 1771 0,'0'0'0'0,"0"0"0"15,0 12 0-15,0-12 214 0,0 0-214 0,9-12 215 16,7-11-215-16,-16 23 229 0,0 0-229 0,26-26 229 15,5-4-229-15,-31 30 75 0,0 0-75 0,42-30 76 16,2 1-76-16,-44 29 37 0,0 0-37 0,42-24 37 16,-4 2-37-16,-38 22-152 0,0 0 152 0,35-17-152 15,-9 3 152-15,32-20-1837 0</inkml:trace>
  <inkml:trace contextRef="#ctx0" brushRef="#br0" timeOffset="39878.4">9497 10177 1199 0,'0'0'0'0,"13"7"0"0,8 2 0 0,-21-9 400 16,0 0-400-16,3 15 400 0,-12 4-400 0,9-19 258 16,0 0-258-16,6 24 258 0,2 3-258 0,-8-27 150 15,0 0-150-15,13 36 150 0,4 9-150 0,-17-45 63 16,0 0-63-16,18 48 63 0,-6 9-63 0,-12-57-116 16,0 0 116-16,14 53-116 0,-5-2 116 0,11 54-1943 15</inkml:trace>
  <inkml:trace contextRef="#ctx0" brushRef="#br0" timeOffset="40882.21">10146 10014 1233 0,'0'0'0'0,"10"-5"0"15,9-4 0-15,-8-1 230 0,-4-9-230 0,-2 14 230 16,-5 0-230-16,0 5 161 0,4-7-161 0,-4 7 161 0,0 0-161 16,0 0 130-16,5 12-130 0,-2 5 130 0,3 7-130 15,-1 11 57-15,2 4-57 0,-7 1 57 0,0-4-57 16,0-4 5-16,-7-1-5 0,5-12 5 0,2-5-5 15,-3-2 38-15,3-2-38 0,0-1 38 0,0-6-38 16,0-3 45-16,0 5-45 0,0-5 45 0,0 0-45 16,0 0 1-16,0 0-1 0,0-5 1 0,3-7-1 0,2-9 0 15,1-8 0-15,1-3 0 0,-2-4 0 16,2-4 14-16,-2 1-14 16,-2 6 15-16,3 2-15 0,-3 2 7 15,2 0-7-15,-1 10 8 0,-1 9-8 0,4-2-34 0,0 0 34 0,-7 12-33 16,9-6 33-16,-9 6-5 0,9-3 5 0,-9 3-5 0,9 3 5 0,-4 3-21 15,4 0 21-15,1 8-21 0,4 7 21 0,-5 1-1 16,3-1 1-16,-3-6-1 0,-4-3 1 0,-1 4 3 0,1-1-3 16,0-6 4-16,2-6-4 0,-4 4-25 0,3-2 25 15,-6-5-24-15,8 5 24 0,-8-5 47 0,9 7-47 16,-9-7 47-16,0 0-47 0,0 0 41 0,9-9-41 0,0 1 41 16,3-6-41-16,2-1-8 0,2-6 8 0,-6 1-7 15,2-8 7-15,1 4 25 0,-8 0-25 0,2 5 26 16,-2 5-26-16,-5-4-6 0,0-5 6 0,4-3-6 15,-4-1 6-15,0 0 0 0,0-1 0 16,1 13 0-16,3 9 0 0,-4 6-29 0,0 0 29 0,3 9-29 16,2 10 29-16,-1 2-37 0,-1 6 37 0,3-3-37 15,-5-3 37-15,1 6 1 0,-2 1-1 0,2 1 2 16,1-2-2-16,-3-1 19 0,4-2-19 0,1-9 20 16,0-4-20-16,2-1-1 0,2 2 1 0,-9-12-1 15,11 5 1-15,-1 2-1857 0</inkml:trace>
  <inkml:trace contextRef="#ctx0" brushRef="#br0" timeOffset="41368.47">10796 9987 1278 0,'0'0'0'0,"0"0"0"0,8-14 0 0,-8 4 184 0,2-4-184 15,5 2 185-15,-2 2-185 0,8-8 159 0,4 0-159 16,0-6 159-16,4-1-159 0,0-5 103 0,-1-3-103 0,-5 14 103 16,-6 11-103-16,5-4 44 0,2-4-44 15,-7 7 44-15,-6 6-44 0,4-2-6 0,2 3 6 0,-2 9-5 16,-2 2 5-16,-2 6 0 0,1 6 0 0,-2-2 0 16,-4 1 0-16,2 1-1 0,0 1 1 0,-4-5 0 15,1-3 0-15,-2 1 18 0,0 3-18 0,1-1 18 16,-3 0-18-16,2 0 4 0,0-5-4 0,-1 0 5 15,3-5-5-15,-4 3 39 0,2 1-39 0,-1-6 40 16,3 2-40-16,3-7 36 0,-9 6-36 0,9-6 36 16,-5 9-36-16,5-9-2 0,0 0 2 0,0 0-1 15,0 0 1-15,0 0 0 0,0 0 0 0,0 0 1 16,0 0-1-16,0 0 0 0,0 0 0 0,0 0 0 16,0 0 0-16,0 0 1 0,9 2-1 0,-9-2 2 15,8 3-2-15,1 1-13 0,5-1 13 0,-2-1-12 0,-1 1 12 16,4 4 0-16,3 0 0 0,-6 3 1 0,-1 0-1 15,1 11-5-15,0 1 5 0,-7-3-5 0,-1-2 5 16,-4 4 9-16,0-2-9 0,-5 1 9 0,-4 1-9 0,-3-4 10 16,-6 2-10-16,1 0 11 0,-4-4-11 0,21-15 26 15,0 0-26-15,-26 21 26 0,-4-2-26 0,30-19 43 16,0 0-43-16,-26 17 43 16,-1-1-43-16,27-16-506 0,0 0 506 0,-21 6-505 0,9 0 505 15,-19 6-996-15</inkml:trace>
  <inkml:trace contextRef="#ctx0" brushRef="#br0" timeOffset="41849.5">11252 9585 1311 0,'0'0'0'0,"-11"-10"0"16,-3-7 0-16,14 17 238 0,0 0-238 0,-5-24 239 15,5-7-239-15,0 31 172 0,0 0-172 0,10-33 173 16,15-3-173-16,-25 36 117 0,0 0-117 0,26-36 117 16,7 0-117-16,-33 36 7 0,0 0-7 0,30-24 7 15,-2 5-7-15,-28 19 8 0,0 0-8 0,26 2 9 16,2 17-9-16,-28-19 3 0,0 0-3 0,14 31 3 16,-10 10-3-16,-4-41 15 0,0 0-15 0,-4 55 16 15,-13 12-16-15,-1-11 33 0,1-1-33 0,1-10 33 16,2-7-33-16,14-38-7 0,0 0 7 0,-12 27-7 15,1-3 7-15,11-24 0 0,0 0 0 0,-7 15 0 0,2-4 0 16,2-1 31-16,-1-8-31 0,16-14 31 0,11-14-31 16,-2-1 0-16,3-10 0 0,-1 3 0 0,-2 2 0 0,-21 32 32 15,0 0-32-15,26-45 33 0,4-3-33 0,-7 7-14 16,1 1 14-16,-6 13-13 0,-6 6 13 0,-2 1-1 16,-1 2 1-16,0-9 0 0,-2-7 0 0,-7 10-33 15,0 3 33-15,0 6-32 0,-5 3 32 0,5 12 99 16,0 0-99-16,-11 0 99 0,-3 12-99 0,0 3 75 15,-2 11-75-15,6-9 76 0,3 0-76 0,7-17 47 0,0 0-47 16,-5 24 48-16,1 7-48 0,8 2 43 0,-1-3-43 16,2-5 43-16,-1-10-43 0,5 0 51 0,5-1-51 15,3 5 51-15,9-2-51 0,2 2-228 0,4-3 228 0,-11-4-227 16,-13-11 227-16,22 13-1907 0</inkml:trace>
  <inkml:trace contextRef="#ctx0" brushRef="#br0" timeOffset="42283.69">11868 9474 953 0,'0'0'0'0,"-5"12"0"15,-2 5 0-15,7-17 368 0,0 0-368 0,0 0 368 16,0-9-368-16,4 1 205 0,4-1-205 0,-4 2 205 16,1-2-205-16,7 3 139 0,1-3-139 0,1 0 139 15,0-1-139-15,5 2 70 0,3-4-70 0,-9 3 71 16,-5 6-71-16,1-3 5 0,0 5-5 0,0-1 6 0,-4 2-6 15,2 0 37-15,2 2-37 0,-9-2 37 0,8 7-37 16,-4-1-9-16,1 3 9 0,-5 3-8 0,-5 3 8 16,1 6 1-16,-3-2-1 0,2-2 2 0,-7 0-2 15,1 0-13-15,1 1 13 0,-1-3-13 0,3-3 13 16,-1 0 3-16,0 0-3 0,2-5 3 0,5-2-3 0,2-5 64 16,0 0-64-16,0 0 65 0,0 0-65 0,0 0 0 15,0 0 0-15,9-3 0 0,2 1 0 0,4-1 0 16,6-1 0-16,-3-3 0 0,-1 2 0 0,4 0 0 15,5 3 0-15,2-1 0 0,6 1 0 0,-5 2-3 16,6 3 3-16,-14-1-3 0,-9 2 3 0,6 2-3 16,-6 3 3-16,2 7-2 0,-5 2 2 0,-6 12-2 0,-3 0 2 15,-1-2-1-15,-5-4 1 0,-4 2 38 0,-6-1-38 16,-7-1 39-16,-4 0-39 0,-1 1 65 0,-7-1-65 0,3 0 66 16,1-6-66-16,-2 5 27 0,1-1-27 0,2-3 27 15,8-2-27-15,1-5 15 0,3-3-15 0,9-2 15 16,3-4-15-16,6-3-440 0,-2-10 440 0,7-1-440 15,7-4 440-15,9-11-1402 0</inkml:trace>
  <inkml:trace contextRef="#ctx0" brushRef="#br0" timeOffset="42494.94">12324 9235 1446 0,'0'0'0'0,"4"21"0"16,-2 8 0-16,5-19 219 0,1-10-219 0,6-15 219 0,7-21-219 16,0 8 191-16,5-1-191 0,-5 3 192 0,0 6-192 15,11-4 93-15,-1 3-93 0,-3 5 93 0,-5 1-93 0,7 3 65 16,-1 0-65-16,-11 2 65 0,-6 5-65 0,2-4-358 16,0 6 358-16,-4-4-357 0,-4 2 357 0,11-6-1252 15</inkml:trace>
  <inkml:trace contextRef="#ctx0" brushRef="#br0" timeOffset="42681.67">12489 8854 1278 0,'0'0'0'0,"0"0"0"0,7 10 0 0,-7-10 374 0,0 0-374 16,0 0 375-16,0 0-375 0,0 0 245 0,0 0-245 0,0 7 245 16,0 3-245-16,1 8 173 0,6 6-173 0,-1 0 174 15,2 3-174-15,1 6 76 0,0 1-76 0,0 2 77 16,3 4-77-16,-4 1 27 0,1 5-27 0,-2-22 27 15,-2-8-27-15,4 4-222 0,3 1 222 0,2-2-222 16,-1-7 222-16,13 19-1855 0</inkml:trace>
  <inkml:trace contextRef="#ctx0" brushRef="#br0" timeOffset="43037.15">13266 8614 1491 0,'0'0'0'0,"-3"8"0"0,-4 8 0 15,7-16 336-15,1-5-336 0,-1 5 336 0,6-16-336 0,-3 9 185 16,-1-1-185-16,-2 3 185 0,0-2-185 0,0 7 81 16,-11-2-81-16,3 4 81 0,-5 5-81 0,-4 1 46 15,-4 8-46-15,0 4 46 0,-2 4-46 0,2 10 42 16,0 3-42-16,4-1 42 0,3 0-42 0,2 3 8 15,3-5-8-15,4-10 9 0,1-10-9 0,6 5 38 16,1-7-38-16,6 4 39 0,3-4-39 0,9 1 29 0,6-1-29 16,2-5 29-16,8-3-29 0,1-1 38 0,4-6-38 15,-3-3 38-15,-1 0-38 0,6-6-1 0,7 0 1 16,-8 0-1-16,-3-1 1 0,-1-2 19 0,-6 0-19 16,-10 6 20-16,-8 0-20 0,3 3 8 0,-8-3-8 15,-1 6 9-15,-5 3-9 0,-4 0-61 0,0 0 61 0,0 0-60 16,0 0 60-16,0 0-433 0,-14 5 433 0,-4 2-433 15,1 5 433-15,-20 3-1457 0</inkml:trace>
  <inkml:trace contextRef="#ctx0" brushRef="#br0" timeOffset="45998.17">4004 13821 1367 0,'0'0'0'0,"0"0"0"0,39-17 0 15,-27 6 132-15,2 3-132 0,-5 2 133 0,-6 1-133 16,10 0 119-16,-5 0-119 0,19-17 119 0,11-14-119 0,-3 1 62 16,9-2-62-16,-20 11 63 0,-5 7-63 0,2-3-34 15,0 5 34-15,32-14-33 0,15-7 33 0,14-7 10 16,9-6-10-16,-23 13 10 0,-16 0-10 0,69-37-1404 16</inkml:trace>
  <inkml:trace contextRef="#ctx0" brushRef="#br0" timeOffset="46382.37">6875 12443 1603 0,'0'0'0'0,"14"-11"0"0,10-2 0 0,-1-15 230 16,3-5-230-16,8-1 230 0,6-4-230 0,5 7 162 16,4-1-162-16,5 4 163 0,-1 3-163 0,20-4 83 15,13-9-83-15,-4 2 84 0,0-2-84 0,-5-8 5 16,-4-6-5-16,1 13 5 0,-10 6-5 0,1 0-167 16,-1 6 167-16,-4 1-166 0,-2 2 166 0,-13 4-525 15,-10 1 525-15,-23 12-525 0,-12 12 525 0,11-10-696 16</inkml:trace>
  <inkml:trace contextRef="#ctx0" brushRef="#br0" timeOffset="46736.23">9793 11185 1121 0,'0'0'0'0,"-12"8"0"0,-13 6 0 16,25-14 296-16,0 0-296 0,25-16 297 0,13-11-297 15,-3-6 231-15,7-4-231 0,-2 1 232 0,7-6-232 16,0 1 145-16,9 0-145 0,21-7 145 0,14-5-145 0,-4 5 53 16,2 0-53-16,1-6 53 15,0-4-53-15,5 1 18 0,6 3-18 0,-3 4 19 0,-7 9-19 0,3-1-279 16,-8 5 279-16,-1 6-278 0,-3 5 278 0,83-34-1411 16</inkml:trace>
  <inkml:trace contextRef="#ctx0" brushRef="#br0" timeOffset="47978.21">19068 8887 191 0,'0'0'0'0,"9"-4"0"0,9 1 0 0,6-2-84 0</inkml:trace>
  <inkml:trace contextRef="#ctx0" brushRef="#br0" timeOffset="48151.08">19262 8844 606 0,'0'0'0'0,"30"-5"0"0,17-4 0 0,2 2 134 0,7 2-134 0,0-2 135 16,0 0-135-16,12 4 222 0,5 1-222 0,-5-7 223 15,-1 3-223-15,-15-1 133 0,-10 5-133 0,0-1 134 16,-9-1-134-16,1 1 77 0,-7-2-77 0,-9 5 78 16,-8-4-78-16,-1 8 4 0,-2-4-4 0,-7 0 5 15,0 0-5-15,-7 0 29 0,-3 0-29 0,-20 3 29 16,-14-3-29-16,-8 5 33 0,-8 2-33 0,-1-4 33 16,-2 3-33-16,2 6 5 0,-2 3-5 0,6-3 5 15,1 0-5-15,3 0 53 0,6 4-53 0,21-13 53 16,14-3-53-16,1 2-9 0,10-1 9 15,9 6-8-15,13 4 8 0,11 4-1419 0</inkml:trace>
  <inkml:trace contextRef="#ctx0" brushRef="#br0" timeOffset="50104.97">16400 12286 371 0,'0'0'0'0,"13"-1"0"0,9-4 0 0,-1 1 288 0,2 2-288 0,3 1 289 15,2-1-289-15,7 0 121 0,0 2-121 0,7 0 121 16,3-1-121-16,6 1 101 0,3 0-101 0,2 0 102 16,2 0-102-16,10 0 68 0,2 0-68 0,19-4 68 15,9 2-68-15,-2 1 45 0,-2-1-45 0,-3 0 45 16,-4 0-45-16,-1-1 58 0,-4 0-58 0,-5 1 59 16,-5 0-59-16,-2-1 44 0,-6 1-44 0,-8-3 44 15,-7 1-44-15,-10 1 53 0,-10 3-53 0,-4 0 54 16,-8 0-54-16,1 0 38 0,-6-3-38 15,-3 3 38-15,-6-2-38 0,-3 2 1 0,0 0-1 0,0 0 2 16,-16-4-2-16,-1 3 8 0,-13-1-8 0,-1-1 8 16,-8-1-8-16,-3 2 0 0,-1 1 0 0,6 1 0 15,4 0 0-15,-7 0 0 0,-2 0 0 0,2 1 0 16,-1 3 0-16,3 1-222 0,3-3 222 0,9 1-221 0,5 1 221 16,-26 2-1072-16</inkml:trace>
  <inkml:trace contextRef="#ctx0" brushRef="#br0" timeOffset="50667.95">19365 12286 987 0,'0'0'0'0,"-7"0"0"16,-3 2 0-16,10-2 63 0,0 0-63 0,0 0 64 15,-11 12-64-15,11-12 91 0,0 0-91 0,-1 12 91 16,-3 2-91-16,4-14 46 0,0 0-46 0,9 14 46 16,7 1-46-16,-16-15 1 0,0 0-1 0,35 12 1 15,13-3-1-15,-48-9 18 0,0 0-18 0,63 3 19 16,13-5-19-16,-76 2 78 0,0 0-78 0,113-7 78 15,29-6-78-15,-142 13 123 0,0 0-123 0,143-14 123 16,12-3-123-16,-155 17 45 16,0 0-45-16,147-14 45 15,-2 2-45-15,-145 12 50 16,0 0-50-16,126-7 50 0,-16 6-50 0,-110 1 0 0,0 0 0 16,87 1 0-16,-22 3 0 0,-65-4-1 0,0 0 1 0,42 8-1 0,-19 3 1 15,-23-11 8-15,0 0-8 0,-7 15 8 0,-25 2-8 0,32-17 3 16,0 0-3-16,-49 10 4 0,-22-1-4 0,71-9 14 0,0 0-14 0,-68 5 15 0,-8-1-15 15,76-4 1-15,0 0-1 0,-50 3 1 0,11 0-1 16,39-3 8-16,0 0-8 0,-26 4 8 0,5-2-8 16,21-2 55-16,0 0-55 0,9 0 55 0,21-4-55 0,-30 4 33 15,0 0-33-15,54-2 33 0,24 2-33 16,-78 0-8-16,0 0 8 0,117-3-8 0,34 0 8 0,-29 1 13 16,-3-2-13-16,-23 1 13 0,-16 3-13 0,-12-3 9 15,-12-1-9-15,-17 2 9 0,-18 2-9 0,-4 0 1 16,-8 0-1-16,-9 0 1 0,0 0-1 0,0 0-33 0,-9 0 33 15,-19-1-33-15,-17-4 33 0,-27-2-1602 0</inkml:trace>
  <inkml:trace contextRef="#ctx0" brushRef="#br0" timeOffset="52199.37">12454 8155 830 0,'0'0'0'0,"-23"57"0"0,-15 31 0 0,38-88 231 16,0 0-231-16,-39 103 232 0,-5 15-232 0,44-118 159 16,0 0-159-16,-28 127 159 0,11 12-159 15,17-139 148-15,0 0-148 0,9 124 148 0,19-6-148 0,-28-118 123 16,0 0-123-16,56 112 123 0,31-13-123 0,-87-99 46 15,0 0-46-15,112 70 47 0,31-18-47 0,-143-52 65 0,0 0-65 16,162 33 65-16,27-21-65 0,-189-12 16 0,0 0-16 16,185-4 17-16,6-16-17 0,-191 20 7 0,0 0-7 15,168-49 7-15,-13-21-7 0,-155 70 51 0,0 0-51 16,136-77 51-16,-20-12-51 0,-116 89-2 16,0 0 2-16,92-117-2 0,-20-22 2 0,-72 139-13 15,0 0 13-15,40-146-13 0,-24-8 13 0,-16 154 39 0,0 0-39 0,-21-146 40 16,-30 5-40-16,51 141 35 0,0 0-35 15,-85-137 35-15,-36-4-35 0,121 141 4 0,0 0-4 0,-143-103 5 16,-29 21-5-16,172 82 0 0,0 0 0 0,-172-52 1 16,-19 28-1-16,191 24 0 0,0 0 0 0,-192-3 0 15,-6 27 0-15,198-24 34 0,0 0-34 0,-199 58 34 16,-2 26-34-16,201-84-33 0,0 0 33 0,-194 91-32 16,7 12 32-16,187-103 2 0,0 0-2 0,-167 127 2 15,13 21-2-15,154-148-4 0,0 0 4 0,-108 149-3 16,27 7 3-16,81-156-10 0,0 0 10 0,-28 146-10 0,42-10 10 15,-14-136-4-15,0 0 4 0,72 142-3 16,54-3 3-16,-126-139 28 0,0 0-28 0,167 118 28 0,45-16-28 16,-212-102 7-16,0 0-7 0,220 86 8 0,25-20-8 15,-245-66 0-15,0 0 0 0,229 37 1 0,-2-32-1 16,-227-5-10-16,0 0 10 0,206-17-10 0,-12-28 10 16,-194 45-1-16,0 0 1 0,160-62 0 0,-21-20 0 15,-139 82 10-15,0 0-10 0,113-126 11 0,-26-31-11 0,-87 157 5 16,0 0-5-16,44-179 5 0,-39-20-5 0,-5 199 9 15,0 0-9-15,-52-199 9 0,-51-7-9 0,103 206-25 16,0 0 25-16,-170-179-24 0,-62 16 24 0,232 163-163 0,0 0 163 16,-306-109-162-16,-68 37 162 0,-305-110-1665 0</inkml:trace>
  <inkml:trace contextRef="#ctx0" brushRef="#br0" timeOffset="54662.88">16542 16601 393 0,'0'0'0'0,"0"0"179"0,0 0-179 0,12-2 179 0,11 1-179 15,-23 1 121-15,0 0-121 0,23-2 121 0,1 0-121 16,-24 2 147-16,0 0-147 0,30-2 147 0,5 1-147 0,-35 1 70 16,0 0-70-16,38-2 70 0,4-1-70 0,-42 3 29 15,0 0-29-15,46-6 29 0,4-1-29 0,-50 7 64 16,0 0-64-16,49-6 65 0,7 0-65 0,-56 6 92 15,0 0-92-15,63-6 92 0,2-1-92 0,-65 7 52 16,0 0-52-16,59-5 53 0,2-1-53 0,-61 6 32 16,0 0-32-16,72-5 32 0,6 0-32 0,-78 5 34 15,0 0-34-15,69-3 34 0,-7-1-34 0,-62 4 0 16,0 0 0-16,51-1 1 0,-9 1-1 0,-42 0-1 0,0 0 1 16,38 0-1-16,-3 0 1 0,-35 0 1 0,0 0-1 15,39 1 1-15,-4 1-1 0,-35-2-2 0,0 0 2 16,38 0-1-16,-1 0 1 0,-37 0 0 0,0 0 0 15,40-2 0-15,4-3 0 0,-44 5 3 0,0 0-3 16,43-5 3-16,5-2-3 0,-48 7 0 0,0 0 0 0,49-5 1 16,-1-2-1-16,-48 7 3 0,0 0-3 0,49-3 3 15,2 1-3-15,-51 2-3 0,0 0 3 0,47-2-2 16,2 2 2-16,-49 0-1 0,0 0 1 0,51 0 0 16,-1 0 0-16,-50 0-3 0,0 0 3 0,53 0-3 15,-6 0 3-15,-47 0-20 0,0 0 20 0,45 0-19 16,-3 0 19-16,-42 0-55 0,0 0 55 0,35 2-54 15,-5 0 54-15,35 1-1341 0</inkml:trace>
  <inkml:trace contextRef="#ctx0" brushRef="#br0" timeOffset="56145.12">15944 15686 1446 0,'0'0'0'0,"-8"2"0"15,-6 1 0-15,5 3 73 0,0-3-73 0,9-3 74 16,-3 12-74-16,-4 0-1154 0</inkml:trace>
  <inkml:trace contextRef="#ctx0" brushRef="#br0" timeOffset="56547.75">18032 15705 729 0,'0'0'0'0,"0"0"0"0,0 0-487 0</inkml:trace>
  <inkml:trace contextRef="#ctx0" brushRef="#br0" timeOffset="59400.02">19299 14456 1110 0,'0'0'0'0,"-5"8"0"0,-6 8 0 16,1-16 300-16,-1-9-300 0,3 6 301 0,2-1-301 16,6 4 159-16,-12-10-159 0,12 10 160 0,-5-7-160 0,5 7 124 15,-7-7-124-15,7 7 124 0,-7-5-124 0,7 5 29 16,0 0-29-16,0 0 29 0,0 0-29 0,0 0 34 16,-2 7-34-16,2-7 35 0,-5 10-35 0,5-1 0 15,0 1 0-15,2 2 1 0,1 2-1 0,-3 5-2 16,0 1 2-16,0-1-1 0,0 0 1 0,0 2 3 15,0 1-3-15,0-7 3 0,0 1-3 16,0-1-2-16,0-1 2 0,0 2-2 0,-3-6 2 16,1 2 36-16,0 0-36 0,0 2 37 0,2 1-37 0,0 2-12 15,2 5 12-15,0-4-12 0,3-1 12 0,-1 2 12 16,3 3-12-16,1-3 12 0,3 1-12 0,-2 5-3 16,-6-5 3-16,4 2-3 0,2-1 3 0,-2-2 0 15,-6 0 0-15,3-4 0 0,-1-1 0 0,-1-2 30 0,0 0-30 16,1-3 30-16,3-3-30 0,-6-6-14 0,-2 11 14 0,2-11-13 15,0 7 13-15,0-7 2 0,-4 6-2 0,4-6 2 16,0 0-2-16,0 0 58 0,0 0-58 0,0 0 58 16,0 0-58-16,0 0 0 0,0 0 0 0,0 0 0 15,7-3 0-15,-7 3-1 0,2-12 1 0,-2 12-1 16,2-12 1-16,1 3 34 0,-1-3-34 0,0 6 35 16,0 0-35-16,-2 0-33 0,0-3 33 0,3-8-33 15,-3-6 33-15,4 1 47 0,-3 0-47 0,3 6 47 16,-4 4-47-16,-4 2-60 0,3 1 60 0,-1 3-59 15,2 2 59-15,0 4 1 0,-7-2-1 0,7 2 2 16,0 0-2-16,0 0-12 0,-11 7 12 0,4-2-12 0,-3 2 12 16,10-7-13-16,0 0 13 0,-10 7-12 0,-1 4 12 15,11-11-9-15,0 0 9 0,-7 5-8 0,4 0 8 16,3-5 23-16,0 0-23 0,-9 3 24 0,0 1-24 16,9-4-9-16,0 0 9 0,-12 3-9 0,-6 1 9 15,18-4 12-15,0 0-12 0,-15 3 12 0,-3 0-12 0,18-3-23 16,0 0 23-16,-19 9-22 0,-2 3 22 0,21-12-1 15,0 0 1-15,-19 12-1 0,0 5 1 16,19-17-10-16,0 0 10 0,-18 16-10 0,4-1 10 0,14-15 14 16,0 0-14-16,-10 14 15 0,1-2-15 0,9-12-14 15,0 0 14-15,-5 8-13 0,-2-1 13 0,7-7 16 16,0 0-16-16,0 0 17 0,-6 9-17 0,6-9-4 0,0 0 4 16,0 0-3-16,0 0 3 0,0 0 5 0,0 0-5 15,0 0 5-15,4-7-5 0,-4 7 9 0,0 0-9 0,2-9 9 16,1-3-9-16,-3 12-1 0,0 0 1 0,7-17-1 15,2-3 1-15,-9 20 0 0,0 0 0 0,10-19 0 16,1 2 0-16,-11 17-10 0,0 0 10 0,14-9-10 16,0 0 10-16,-14 9-40 0,0 0 40 0,14-3-40 15,1 5 40-15,-15-2 37 0,0 0-37 0,18 7 37 16,3 3-37-16,-21-10-27 0,0 0 27 0,23 8-27 16,1 3 27-16,-24-11 9 0,0 0-9 0,23 7 9 15,1-2-9-15,-24-5 4 0,0 0-4 0,23 1 4 16,1-2-4-16,-24 1-2 0,0 0 2 0,23-9-2 15,3-5 2-15,-26 14 12 0,0 0-12 0,27-15 12 16,-3-4-12-16,-24 19 15 0,0 0-15 0,24-17 15 0,-1 2-15 16,-23 15 5-16,0 0-5 0,14-12 5 0,-2 1-5 15,-12 11-16-15,0 0 16 0,0 0-15 16,0 0 15-16,0 0 0 0,0 0 0 0,-15 14 1 0,-12 7-1 0,27-21-3 16,0 0 3-16,-29 29-3 0,-8 8 3 15,37-37 5-15,0 0-5 0,-44 43 6 0,-6 7-6 0,50-50-100 16,0 0 100-16,-54 72-99 0,-8 19 99 0,-53 72-1686 15</inkml:trace>
  <inkml:trace contextRef="#ctx0" brushRef="#br0" timeOffset="60464.55">16797 16630 942 0,'0'0'0'0,"0"0"198"0,0 0-198 0,0 0 199 15,0 0-199-15,0 0 62 0,0 0-62 0,0 0 62 0,7 4-62 16,0-1-1053-16</inkml:trace>
  <inkml:trace contextRef="#ctx0" brushRef="#br0" timeOffset="61100.19">19828 16556 718 0,'0'0'0'0,"0"0"163"15,0 0-163-15,11 5 164 0,-1 4-164 0,-10-9 94 16,0 0-94-16,11 7 94 0,-2 0-94 0,-9-7 143 16,0 0-143-16,5 7 143 0,-2-2-143 0,-3-5 88 0,0 0-88 15,0 0 89-15,7 10-89 0,-7-10 84 0,0 0-84 16,0 0 85-16,11 9-85 0,-11-9 33 0,0 0-33 15,0 0 33-15,8 8-33 0,-8-8 41 0,0 0-41 16,0 0 41-16,13 7-41 0,-13-7 15 0,0 0-15 0,0 0 15 16,7 7-15-16,-7-7-2 0,0 0 2 0,0 0-2 15,0 0 2-15,0 0-142 0,0 0 142 0,0 0-142 16,0 0 142-16,0 0-1221 0</inkml:trace>
  <inkml:trace contextRef="#ctx0" brushRef="#br0" timeOffset="62662.82">23075 10381 628 0,'0'0'0'0,"22"-10"0"0,15-7 0 0,-6-2 36 16,1-5-36-16,-8 2 37 0,-6 5-37 0,-4-11-78 0,-7-8 78 15,-7 0-77-15,-7-9 77 0,-5 2 43 0,-6 1-43 16,-3 2 43-16,-5 4-43 0,-11 0 43 0,-10-2-43 16,0-3 44-16,-4-7-44 0,-20-10 155 0,-15-9-155 15,2 14 156-15,-5 1-156 0,-2 7 81 16,-1 4-81-16,-1 5 81 0,0 7-81 0,-8-5 66 0,-7 1-66 0,-2-8 67 16,-4-2-67-16,-5 4 79 0,-7 2-79 15,2 10 79-15,-1 3-79 0,-8 2 20 0,-7 6-20 16,0 3 20-16,-1-3-20 0,-4 4 9 15,-6 7-9-15,5 0 9 16,1 3-9-16,-2-1 108 0,-2 6-108 16,11-1 108-16,7 3-108 0,-1 3 60 0,-1 4-60 15,7 1 60-15,5-1-60 0,3 6 39 16,1 12-39-16,10-3 39 0,7 6-39 0,-1 10 8 0,0 5-8 0,15-9 8 16,13-5-8-16,3 4 0 0,7 0 0 0,7 0 0 0,9 1 0 0,1 16 1 15,-1 12-1-15,18-14 2 0,4 0-2 0,11-1 3 0,9-2-3 0,1-2 3 0,10-2-3 16,6-1 19-16,5-2-19 0,11 15 20 0,9 11-20 15,1-11 32-15,4-1-32 0,2-6 33 0,0-6-33 16,6 10 41-16,6 1-41 0,9 3 42 0,5-5-42 0,8-5 0 16,8-3 0-16,-2-5 0 0,2-1 0 0,6-4 49 15,6-2-49-15,-2-1 49 0,5-4-49 0,8 0-17 16,4 0 17-16,1-1-16 0,-1-8 16 0,11 2 36 16,1-1-36-16,-3-6 37 0,-3-3-37 0,10-3-1 15,5-6 1-15,-1-3 0 0,2-1 0 0,-1-13 3 16,1-7-3-16,1 3 3 0,0-6-3 0,6-4 24 0,-4-3-24 15,2-1 25-15,-1-3-25 0,0-1-1 16,2-3 1-16,-10 3 0 0,-9 1 0 0,8-20 7 16,1-11-7-16,-14 4 7 0,-7 3-7 0,-4 3-1 0,-6 3 1 15,-9 1-1-15,-7 1 1 0,-9-13 7 0,-9-8-7 0,-12 8 8 16,-15 3-8-16,-9 4-9 0,-11 0 9 0,-11 6-8 16,-11 1 8-16,-15-6 3 0,-13-6-3 0,-16 9 4 15,-18 1-4-15,-17 6-18 0,-17 1 18 0,-10 13-18 16,-11 4 18-16,-17-3-102 0,-13 2 102 0,-7 3-101 15,-11 2 101-15,-157-26-1517 0</inkml:trace>
  <inkml:trace contextRef="#ctx0" brushRef="#br0" timeOffset="63184.92">23050 16483 1771 0,'0'0'0'15,"0"0"142"-15,0 0-142 0,0 0 142 0,0 0-142 16,0 0-218-16,0 0 218 0,0 0-218 0,37 27 218 16,3-3-1100-16</inkml:trace>
  <inkml:trace contextRef="#ctx0" brushRef="#br0" timeOffset="64447.94">22468 16361 460 0,'0'0'0'0,"0"0"0"0,0 0 0 0,0 0 125 16,-7-9-125-16,7 9 125 0,-3-8-125 0,3 8 9 15,2-12-9-15,3 5 9 0,-2 1-9 0,6-4-51 16,2 2 51-16,4-3-50 0,-1 1 50 0,4-4 18 16,1-1-18-16,4 5 19 0,-4 3-19 0,-19 7-44 15,0 0 44-15,21-5-44 0,-2-1 44 0,-3 5 214 16,-2 1-214-16,-4 0 215 0,-5 1-215 0,-5-1 100 0,4 9-100 15,-8-2 101-15,-3 3-101 0,0 7 46 16,0 4-46-16,-1-2 47 0,-3 1-47 0,3 3-126 16,-5-1 126-16,5-1-126 0,-1-1 126 0,-7 21-694 0</inkml:trace>
  <inkml:trace contextRef="#ctx0" brushRef="#br0" timeOffset="64728.07">23241 16469 1670 0,'0'0'0'16,"7"7"-60"-16,5 3 60 0,-2 0-59 0,2 1 59 0,13 9-1089 16</inkml:trace>
  <inkml:trace contextRef="#ctx0" brushRef="#br0" timeOffset="66048.59">16116 12017 382 0,'0'0'0'0,"-20"24"0"16,-8 14 0-16,28-38 267 0,0 0-267 0,-24 74 268 15,1 22-268-15,23-96 201 0,0 0-201 0,13 91 201 16,25 1-201-16,-38-92 189 0,0 0-189 0,84 84 190 15,40-6-190-15,-124-78 110 0,0 0-110 0,159 72 111 0,35-7-111 16,-194-65 65-16,0 0-65 0,255 58 65 0,52-8-65 16,-307-50 55-16,0 0-55 0,345 38 55 0,41-12-55 15,-386-26-2-15,0 0 2 0,402 15-1 0,26-13 1 16,-428-2 5-16,0 0-5 0,415-9 5 0,3-10-5 0,-418 19 61 16,0 0-61-16,405-41 61 0,-12-16-61 0,-393 57-15 15,0 0 15-15,381-63-15 0,-10-7 15 0,-371 70 15 16,0 0-15-16,337-74 16 0,-24-2-16 0,-313 76 16 15,0 0-16-15,283-92 17 0,-32-23-17 0,-251 115-10 16,0 0 10-16,198-100-9 0,-53 0 9 0,-145 100 4 16,0 0-4-16,89-115 5 0,-54-8-5 0,-35 123-28 15,0 0 28-15,-18-122-28 0,-55-2 28 0,73 124-150 0,0 0 150 16,-140-123-149-16,-64-2 149 0,204 125 0 0,0 0 0 16,-273-114 0-16,-66 13 0 0,339 101-15 0,0 0 15 15,-393-84-14-15,-66 12 14 0,459 72-28 0,0 0 28 0,-476-26-28 16,-27 36 28-16,503-10 5 0,0 0-5 0,-480 45 5 15,10 37-5-15,470-82-143 0,0 0 143 0,-406 88-143 16,48 24 143-16,-407 83-1102 0</inkml:trace>
  <inkml:trace contextRef="#ctx0" brushRef="#br0" timeOffset="66394.81">24425 16906 1591 0,'0'0'0'0,"-16"4"112"0,-10 1-112 15,10 2 112-15,4 1-112 0,2 6-318 0,1 2 318 16,0-1-317-16,2 1 317 0,-8 14-746 0</inkml:trace>
  <inkml:trace contextRef="#ctx0" brushRef="#br0" timeOffset="66853.49">17136 17145 1502 0,'0'0'0'0</inkml:trace>
  <inkml:trace contextRef="#ctx0" brushRef="#br0" timeOffset="67003.71">19318 17351 1569 0,'-3'9'0'0</inkml:trace>
  <inkml:trace contextRef="#ctx0" brushRef="#br0" timeOffset="102557.51">1399 4521 1233 0,'0'0'0'0,"0"0"325"0,0 0-325 0,0 0 325 15,-26 0-325-15,26 0 210 0,0 0-210 0,-12 0 210 16,3-4-210-16,9 4 82 0,0 0-82 0,-7 4 82 0,2-4-82 15,5 0 92-15,0 0-92 0,-3 8 93 0,3 4-93 0,0-12 70 16,0 0-70-16,0 17 70 0,0 9-70 0,0-26 6 16,0 0-6-16,3 24 7 0,-3 0-7 0,0-24 35 15,0 0-35-15,4 24 36 0,-4 0-36 0,0-24 4 16,0 0-4-16,5 19 5 0,0-7-5 0,-5-12 50 16,0 0-50-16,12 9 50 0,4-13-50 0,-16 4 38 15,0 0-38-15,23-8 39 0,6-8-39 0,-29 16 9 16,0 0-9-16,35-20 10 0,7-8-10 0,-42 28 8 15,0 0-8-15,53-34 8 0,3-4-8 0,-56 38 8 16,0 0-8-16,82-64 9 0,16-18-9 0,-98 82 0 0,0 0 0 16,96-79 0-16,-2 4 0 0,-94 75-3 15,0 0 3-15,94-69-2 0,-3 14 2 0,-91 55 5 0,0 0-5 16,77-51 6-16,-9-1-6 0,-68 52 1 16,0 0-1-16,49-39 1 0,-19 3-1 0,-30 36 51 0,0 0-51 0,21-21 51 15,-12 11-51-15,-9 10 14 0,0 0-14 0,0 0 15 16,-13 22-15-16,13-22-147 0,0 0 147 0,-12 21-146 15,-7 10 146-15,19-31-529 0,0 0 529 0,-21 37-528 16,-9 10 528-16,-20 33-1236 0</inkml:trace>
  <inkml:trace contextRef="#ctx0" brushRef="#br0" timeOffset="103058.84">1034 5708 1390 0,'0'0'0'0,"0"0"269"0,0 0-269 16,0 16 269-16,0 11-269 0,0-27 183 0,0 0-183 0,4 24 183 16,1 0-183-16,-5-24 173 0,0 0-173 0,9 24 174 15,-4 0-174-15,-5-24 44 0,0 0-44 0,12 19 44 16,0 2-44-16,-12-21 64 0,0 0-64 0,21 18 64 15,2 3-64-15,-23-21 9 0,0 0-9 0,33 16 9 16,11-8-9-16,-44-8 43 0,0 0-43 0,51 0 43 16,10-12-43-16,-61 12 2 0,0 0-2 0,61-19 3 15,7-8-3-15,-68 27 23 0,0 0-23 0,94-57 24 16,18-24-24-16,-112 81 0 0,0 0 0 0,109-78 1 16,2-13-1-16,-111 91 0 0,0 0 0 0,116-88 0 15,4 1 0-15,-120 87 3 0,0 0-3 0,103-83 3 16,-10 4-3-16,-93 79 28 0,0 0-28 0,75-56 28 0,-17 9-28 15,-58 47 19-15,0 0-19 0,38-29 20 0,-12 14-20 16,-26 15-178-16,0 0 178 0,13 0-177 0,-13 12 177 0,14 0-1966 16</inkml:trace>
</inkml:ink>
</file>

<file path=ppt/ink/ink4.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25T15:57:58.433"/>
    </inkml:context>
    <inkml:brush xml:id="br0">
      <inkml:brushProperty name="width" value="0.05292" units="cm"/>
      <inkml:brushProperty name="height" value="0.05292" units="cm"/>
      <inkml:brushProperty name="color" value="#FF0000"/>
    </inkml:brush>
  </inkml:definitions>
  <inkml:trace contextRef="#ctx0" brushRef="#br0">3437 5835 919 0,'0'0'0'0,"0"0"0"0,8 0 0 0,-8 0 236 15,0 0-236-15,7 0 236 0,2-3-236 0,-9 3 180 16,0 0-180-16,26-4 181 0,18-1-181 0,-44 5 120 16,0 0-120-16,56-8 121 0,12-4-121 0,-68 12 84 15,0 0-84-15,112-16 85 0,29 1-85 0,-141 15 18 16,0 0-18-16,152-18 19 15,20 3-19-15,-172 15 61 16,0 0-61-16,176-12 62 0,14 5-62 0,-190 7 35 0,0 0-35 16,198-8 36-16,8-1-36 0,-206 9 39 0,0 0-39 15,204-3 39-15,1 3-39 0,-205 0 5 0,0 0-5 0,185-4 5 0,-8 4-5 16,-177 0-1-16,0 0 1 0,143-5 0 0,-26 2 0 0,-117 3 46 16,0 0-46-16,94-11 46 0,-22 3-46 0,-72 8 12 0,0 0-12 15,52-9 12-15,-26 2-12 0,-26 7 0 16,0 0 0-16,-5-5 0 0,-33 2 0 0,38 3 45 0,0 0-45 0,-74 0 46 15,-29 3-46-15,103-3-13 0,0 0 13 16,-129 12-12-16,-26 4 12 0,155-16-12 0,0 0 12 0,-172 20-12 16,-18 4 12-16,190-24-15 0,0 0 15 0,-206 31-15 15,-14 2 15-15,220-33-11 0,0 0 11 0,-222 32-10 16,-2-1 10-16,224-31-26 0,0 0 26 0,-196 28-25 16,16 2 25-16,180-30-12 0,0 0 12 0,-146 26-12 15,30-2 12-15,116-24-5 0,0 0 5 0,-82 19-5 16,35-9 5-16,47-10-4 0,0 0 4 0,-31 9-3 0,18-7 3 15,13-2 31-15,0 0-31 0,27-2 31 0,29-1-31 16,-56 3 0-16,0 0 0 0,90-12 1 0,31-4-1 16,-121 16 5-16,0 0-5 0,145-15 5 0,24-2-5 15,-169 17 23-15,0 0-23 0,201-19 24 0,23 0-24 16,-224 19 12-16,0 0-12 0,241-17 12 0,23 1-12 0,-264 16 27 16,0 0-27-16,244-12 27 0,1 0-27 0,-245 12 37 15,0 0-37-15,208-3 37 0,-23 1-37 0,-185 2-2 16,0 0 2-16,145 0-2 0,-28 5 2 0,-117-5 1 15,0 0-1-15,74 0 2 0,-36 4-2 0,-38-4-13 16,0 0 13-16,18 5-13 0,-24 5 13 0,6-10 0 0,0 0 0 16,-50 9 1-16,-41 3-1 0,91-12-11 0,0 0 11 15,-124 8-10-15,-32 2 10 0,156-10-158 0,0 0 158 16,-181 12-158-16,-29 1 158 0,-181 11-1704 16</inkml:trace>
  <inkml:trace contextRef="#ctx0" brushRef="#br0" timeOffset="4998.89">1934 10304 1715 0,'0'0'0'0,"0"0"0"16,14 24 0-16,-14-24 287 0,11 7-287 0,-11-7 287 15,8-3-287-15,-8 3 202 0,0 0-202 0,6-9 203 0,2-10-203 16,-8 19 87-16,0 0-87 0,12-8 88 0,-3-4-88 15,-9 12 45-15,0 0-45 0,12-6 45 0,-1 6-45 16,-11 0 55-16,0 0-55 0,9 2 55 0,3 2-55 16,-12-4 41-16,0 0-41 0,9 3 42 0,3 0-42 0,-12-3 31 15,0 0-31-15,17 2 31 0,4-4-31 0,-21 2 61 16,0 0-61-16,44-10 62 0,15-9-62 16,-59 19-5-16,0 0 5 0,65-36-5 0,8-14 5 0,-73 50 25 15,0 0-25-15,109-66 26 0,24-19-26 0,-133 85-27 16,0 0 27-16,125-75-27 0,5 1 27 0,-130 74 0 15,0 0 0-15,120-72 0 0,-12 0 0 0,-108 72 51 0,0 0-51 16,84-55 52-16,-23 5-52 0,-61 50 0 0,0 0 0 16,42-36 0-16,-22 12 0 0,-20 24 3 0,0 0-3 15,7-14 3-15,-20 11-3 0,13 3-73 0,0 0 73 16,-14 0-73-16,-10 5 73 0,24-5-259 0,0 0 259 0,-21 12-259 16,-2 4 259-16,-19 11-1952 0</inkml:trace>
  <inkml:trace contextRef="#ctx0" brushRef="#br0" timeOffset="5780.65">1903 11154 1199 0,'0'0'0'0,"0"0"0"16,0 0 0-16,0 0 428 0,0 0-428 0,0 0 428 15,0 0-428-15,0 0 241 0,0 0-241 0,0 0 242 0,0 0-242 16,0 0 166-16,0 0-166 0,0 0 166 0,5 19-166 15,0-7 76-15,-5 6-76 0,0 3 77 0,0 0-77 16,0 4 61-16,-2-1-61 0,-1 2 61 0,-2 0-61 16,-2 7 67-16,-6-1-67 0,8-4 67 0,-4-1-67 15,4-3 28-15,2-5-28 0,3-2 28 0,-4-5-28 16,8-2 70-16,-1-1-70 16,-3-9 70-16,9 3-70 0,0-6 1 15,-1-4-1-15,10-7 1 0,-1-4-1 16,10-7 56-16,2-7-56 0,6 1 57 0,7-8-57 0,11 1 4 0,8 0-4 15,-2 0 5-15,1 0-5 0,22-16 5 0,17-13-5 0,-4 1 5 16,2-1-5-16,-4 4-4 0,1 1 4 0,-5 12-3 0,-1 11 3 16,-11-4 7-16,0 2-7 0,-11-4 8 15,-7-1-8-15,-8 5-17 0,-7 3 17 0,-22 17-16 16,-15 11 16-16,7-2 9 0,-1 0-9 0,-5 0 9 0,-2 3-9 0,1 1-4 16,-2 1 4-16,-2-2-4 0,-6 6 4 0,-6 0-61 0,-5 6 61 0,2-1-61 15,0 5 61-15,-2-1-270 0,-2 3 270 0,5 3-269 16,-1 2 269-16,-9 13-2073 0</inkml:trace>
  <inkml:trace contextRef="#ctx0" brushRef="#br0" timeOffset="6746.15">1904 12352 1558 0,'0'0'0'0,"0"0"0"0,0 0 0 0,0 0 393 0,0 0-393 16,0 0 394-16,0 0-394 0,0 0 273 0,0 0-273 0,0 0 274 16,-1 24-274-16,-3-5 184 0,-3-2-184 15,2 2 185-15,0 1-185 0,1-1 13 0,-1 0-13 0,1-2 14 16,4 0-14-16,-3-1 59 0,3-4-59 15,3 0 60-15,1-2-60 0,-2-1 3 0,5-4-3 0,-2 0 3 16,4 0-3-16,3-5 38 0,-3 0-38 16,3 0 39-16,-7 0-39 0,9-7 2 0,5-1-2 15,-13 6 2-15,-3 4-2 0,-3-2 8 0,0 0-8 0,35-14 9 16,21-8-9-16,0-6 1 16,5-3-1-16,-10 7 1 0,-8 2-1 15,10-11 22-15,1-8-22 0,16-7 22 16,15-14-22-16,1 9-6 0,1-2 6 0,-5 7-5 15,4 9 5-15,-4-16-14 16,0-2 14-16,-1 2-13 16,1-2 13-16,-5 9 38 0,-4 5-38 15,-35 16 39-15,-20 15-39 0,13-3-31 0,-4 3 31 16,28-7-31-16,22-5 31 0,-33 8-283 0,-14 4 283 0,-6 7-282 16,-6 0 282-16,25-5-2097 0</inkml:trace>
  <inkml:trace contextRef="#ctx0" brushRef="#br0" timeOffset="7867.96">8318 9957 1289 0,'0'0'0'0,"7"-6"0"0,2-8 0 16,-4 7 320-16,2-3-320 0,2 5 320 0,-4 1-320 0,0 1 306 0,2 1-306 16,-7 2 307-16,6 0-307 0,-6 0 209 0,8 0-209 15,8 3 210-15,12 6-210 0,-7 0 111 0,0 1-111 16,-7 0 111-16,-2 0-111 0,-8 4 83 0,-3 2-83 0,-2 3 83 15,-6-1-83-15,-2 5 27 0,-2-1-27 0,-1-1 27 16,0-2-27-16,-2-4 0 0,2-1 0 0,0-1 0 16,3-2 0-16,-2-1 43 0,-1-1-43 0,12-9 44 15,-3 5-44-15,3-5 5 0,-9 1-5 0,9-1 5 16,0 0-5-16,5 2 19 0,7 0-19 0,15-9 20 16,11-5-20-16,0-7 0 0,6-8 0 0,-2 1 0 15,2-2 0-15,6-2 8 0,3-6-8 0,6-1 9 16,6 5-9-16,17-6 3 0,14-6-3 0,-14-8 4 15,-2-8-4-15,-3 5 2 0,2 4-2 0,-35 15 3 16,-25 13-3-16,26 1 0 0,11 3 0 0,-26 7 0 16,-14 9 0-16,6-8 1 0,3 3-1 0,-11 3 2 15,-9 1-2-15,2 1-146 0,-2-1 146 0,-5 4-145 0,0 0 145 16,-5 4-480-16,-7 3 480 0,-2 1-480 16,-11 4 480-16,-13 9-1560 0</inkml:trace>
  <inkml:trace contextRef="#ctx0" brushRef="#br0" timeOffset="8561.08">8657 10768 1535 0,'0'0'0'0,"9"0"0"0,0-6 0 0,-9 6 352 15,0 0-352-15,8-3 352 0,-4 0-352 0,-4 3 269 16,0 0-269-16,0 0 270 0,9-6-270 0,-9 6 156 16,0 0-156-16,14 6 157 0,3-1-157 15,-17-5 76-15,0 0-76 0,16 19 76 0,1 5-76 0,-17-24 51 16,0 0-51-16,12 27 52 0,-3 4-52 0,-9-31 36 16,0 0-36-16,5 36 37 0,-5 5-37 0,0-41 34 15,0 0-34-15,0 43 34 0,-3-2-34 0,3-41 3 0,0 0-3 16,0 35 3-16,0-13-3 0,0-22 25 15,0 0-25-15,7 5 26 0,7-22-26 0,-14 17 2 16,0 0-2-16,12-26 2 0,2-12-2 0,-14 38 6 0,0 0-6 16,56-41 6-16,30-3-6 0,-86 44 3 0,0 0-3 15,103-67 4-15,22-14-4 0,-125 81 11 0,0 0-11 16,137-79 11-16,10-12-11 0,-147 91 3 0,0 0-3 0,120-74 4 16,-13 9-4-16,-107 65 6 15,0 0-6-15,73-48 7 0,-26 21-7 0,-47 27 0 0,0 0 0 16,32-28 0-16,-20 11 0 0,-12 17-149 0,0 0 149 0,-7-7-148 15,-19 4 148-15,26 3-486 0,0 0 486 0,-23 5-486 16,-10 5 486-16,-23 6-1574 0</inkml:trace>
  <inkml:trace contextRef="#ctx0" brushRef="#br0" timeOffset="9216.77">8477 11732 1300 0,'0'0'0'0,"0"0"0"0,0 0 0 15,0 0 388-15,0 0-388 0,0 0 389 0,0 0-389 16,0 0 249-16,0 0-249 0,0 0 249 0,4 19-249 16,-4-19 198-16,0 0-198 0,0 21 198 0,3 8-198 15,-3-29 76-15,0 0-76 0,5 37 77 0,1 12-77 16,-6-49 21-16,0 0-21 0,12 41 21 0,0 2-21 15,-12-43 71-15,0 0-71 0,14 36 71 0,7-5-71 16,-21-31 53-16,0 0-53 0,23 24 53 0,5-4-53 0,-28-20 38 16,0 0-38-16,35 16 39 0,0-8-39 15,-35-8 0-15,0 0 0 0,29 7 1 0,-8-4-1 16,-21-3 26-16,0 0-26 0,26-10 26 0,4-10-26 16,-30 20 11-16,0 0-11 0,56-43 11 0,23-17-11 0,-79 60 0 15,0 0 0-15,98-71 0 0,19-13 0 0,-117 84 0 16,0 0 0-16,89-75 0 0,-7 3 0 0,-82 72-1 0,0 0 1 15,78-61 0-15,-4 10 0 0,-74 51-1 16,0 0 1-16,50-36-1 0,-18 14 1 0,-32 22-95 0,0 0 95 16,12-12-95-16,-17 12 95 0,5 0-546 0,0 0 546 0,2 15-546 15,-4 13 546-15,2 14-1515 0</inkml:trace>
  <inkml:trace contextRef="#ctx0" brushRef="#br0" timeOffset="15260.8">16628 9897 1580 0,'0'0'0'16,"0"0"0"-16,21 0 0 0,-21 0 289 0,0 0-289 0,0 0 290 15,0 0-290-15,0 0 236 0,0 0-236 0,0 0 236 16,0 0-236-16,0 0 110 0,0 0-110 0,0 0 110 16,15 2-110-16,-15-2 23 0,0 0-23 0,11 4 24 15,3-4-24-15,-14 0 2 0,0 0-2 0,12 6 2 16,2 6-2-16,-14-12 4 0,0 0-4 0,5 21 4 15,-5 3-4-15,0-24 29 0,0 0-29 0,-2 21 29 16,-5 1-29-16,7-22 45 0,0 0-45 0,-1 21 46 16,-6-6-46-16,7-15 34 0,0 0-34 0,1 12 35 15,6-5-35-15,-7-7 40 16,0 0-40-16,20-2 40 0,8-6-40 0,-28 8-15 16,0 0 15-16,36-16-14 0,11-4 14 0,-47 20 19 0,0 0-19 15,58-24 20-15,10-9-20 0,-68 33-5 0,0 0 5 0,95-34-5 16,13-11 5-16,-108 45 1 0,0 0-1 0,103-43 2 15,-3 0-2-15,-100 43 12 0,0 0-12 0,89-43 12 0,-7 2-12 16,-82 41 15-16,0 0-15 0,59-33 15 0,-19 11-15 16,-40 22 16-16,0 0-16 0,25-14 17 0,-16 9-17 15,-9 5-4-15,0 0 4 0,0 0-3 16,-4-7 3-16,4 7-32 0,0 0 32 0,-16 0-32 0,-10 2 32 16,26-2-209-16,0 0 209 0,-19 4-209 0,0-3 209 0,-20 4-1995 0</inkml:trace>
  <inkml:trace contextRef="#ctx0" brushRef="#br0" timeOffset="16964.2">16617 10949 1759 0,'0'0'0'0,"0"0"0"0,0 0 0 0,0 0 236 16,0 24-236-16,-2-6 236 0,-5 1-236 0,0 5 182 15,-1 0-182-15,-3 0 183 0,-1-2-183 0,1-1 67 16,-1-1-67-16,3-3 68 0,4-3-68 0,-3 0 37 0,4-2-37 16,-1-5 37-16,3-4-37 0,2-3 29 0,2 7-29 15,-2-7 29-15,9 0-29 0,1-4 54 0,6 1-54 16,13-9 54-16,12-7-54 0,2-1 21 0,8-8-21 0,1-1 21 16,3-5-21-16,0-1 13 0,3 1-13 15,15-2 14-15,10-4-14 0,-12 3 12 0,-10 1-12 0,-13 12 12 16,-15 6-12-16,2 0 7 0,-6-1-7 0,-6 8 8 15,-11 6-8-15,6-2 0 0,-2 1 0 0,-10 2 0 16,-4 4 0-16,-2 0 13 0,0 0-13 0,0 0 13 16,0 0-13-16,0 0-174 0,0 0 174 0,0 0-173 15,-12 0 173-15,0 0-1966 0</inkml:trace>
  <inkml:trace contextRef="#ctx0" brushRef="#br0" timeOffset="18631.37">16198 11962 1860 0,'0'0'0'0,"0"0"0"0,0 0 0 0,0 0 297 0,0 0-297 15,0 0 298-15,29 5-298 0,-29-5 166 0,0 0-166 16,23 4 167-16,3 1-167 0,-26-5 82 0,0 0-82 0,25 12 83 15,-2 5-83-15,-23-17 32 0,0 0-32 0,17 21 33 16,-1 4-33-16,-16-25 39 0,0 0-39 0,9 29 40 16,-1 4-40-16,-8-33 8 0,0 0-8 0,9 29 8 15,-4 2-8-15,-5-31 55 0,0 0-55 0,9 24 55 16,0-5-55-16,-9-19 45 0,0 0-45 0,15 9 45 16,3-6-45-16,-18-3 5 0,0 0-5 0,24-12 5 15,8-12-5-15,-32 24 14 0,0 0-14 0,31-26 15 16,8-5-15-16,-39 31 8 0,0 0-8 0,43-32 8 15,8-3-8-15,-51 35 0 0,0 0 0 0,52-36 0 16,6 2 0-16,-58 34 12 0,0 0-12 0,70-41 13 16,9 0-13-16,-79 41-4 0,0 0 4 0,71-29-3 0,-1 3 3 15,-70 26-156-15,0 0 156 0,51-14-155 16,-15 11 155-16,-36 3-632 0,0 0 632 0,39 0-632 0,-4 6 632 16,40 3-1141-16</inkml:trace>
  <inkml:trace contextRef="#ctx0" brushRef="#br0" timeOffset="21619.03">17585 6144 427 0,'0'0'0'0,"-126"-55"0"16,-85-36 0-16,1-8 12 0,-27-20-12 0,27 27 13 16,7 13-13-16,-209-96-283 0</inkml:trace>
  <inkml:trace contextRef="#ctx0" brushRef="#br0" timeOffset="21759.15">15336 5224 427 0,'0'0'0'0,"-164"-44"0"0,-110-32 0 16,12 6-81-16,-32-14 81 0,37 11-80 15,20 3 80-15,-9 13 89 0,1 11-89 0,0 7 89 0,1 3-89 16,-8 3-58-16,-5 6 58 0,6-1-58 0,-1 1 58 0,2 3 129 16,4 0-129-16,-2 8 129 0,1 4-129 0,-8 4-2 15,-5 1 2-15,5 14-1 0,0 5 1 0,-11 5 46 16,-1 5-46-16,8-1 46 0,3-1-46 0,-258 27-458 16</inkml:trace>
  <inkml:trace contextRef="#ctx0" brushRef="#br0" timeOffset="21772.11">7492 4699 427 0,'0'0'0'0,"-213"57"0"0,-144 39 0 0,-211 55-261 0</inkml:trace>
  <inkml:trace contextRef="#ctx0" brushRef="#br0" timeOffset="22786.89">393 10469 191 0,'14'204'0'0,"-14"-204"275"0,0 0-275 0,33 275 276 15,14 77-276-15,-47-352 193 0,0 0-193 0,53 369 193 16,12 34-193-16,-65-403 86 0,0 0-86 0,85 374 86 16,13-14-86-16,-98-360 63 0,0 0-63 0,122 357 64 15,23-8-64-15,-145-349 78 0,0 0-78 0,173 319 78 16,21-24-78-16,-194-295 101 0,0 0-101 0,227 276 102 15,32-20-102-15,-259-256 84 0,0 0-84 0,285 240 85 16,27-22-85-16,-312-218 90 0,0 0-90 0,332 201 90 0,27-19-90 16,-359-182 44-16,0 0-44 0,394 155 44 15,33-25-44-15,-427-130 23 0,0 0-23 0,466 105 24 0,41-26-24 16,-507-79 35-16,0 0-35 0,526 55 36 0,33-25-36 16,-559-30 41-16,0 0-41 0,589 6 41 0,31-25-41 15,-620 19-9-15,0 0 9 0,589 5-8 0,-8 7 8 16,-581-12-11-16,0 0 11 0,591-2-11 0,1-6 11 15,-78-32-5-15,-53-20 5 0,-221 58-4 16,-171 32 4-16,-69-30 1 16,0 0-1-16,369 6 1 0,148-2-1 0,-517-4 11 15,0 0-11-15,509-41 11 0,43-28-11 0,-552 69 1 0,0 0-1 16,512-76 2-16,-18-8-2 0,-494 84 46 0,0 0-46 0,488-94 47 0,-13-12-47 16,-475 106 29-16,0 0-29 0,478-121 29 0,-2-9-29 0,-476 130-4 15,0 0 4-15,475-142-3 0,-3-11 3 0,-472 153-26 0,0 0 26 16,466-161-25-16,-8-13 25 0,-458 174-99 0,0 0 99 15,426-166-99-15,-20 1 99 0,-406 165-80 0,0 0 80 16,377-180-80-16,-24-11 80 0,-353 191-22 0,0 0 22 0,314-202-22 16,-25-15 22-16,-289 217 31 0,0 0-31 0,262-233 31 15,-30-16-31-15,-232 249 18 0,0 0-18 0,194-254 18 16,-32-7-18-16,-162 261 84 0,0 0-84 0,135-271 84 16,-30-9-84-16,-105 280 0 0,0 0 0 0,73-281 0 15,-34-7 0-15,-39 288 7 0,0 0-7 0,8-302 8 16,-29-11-8-16,-3 85-1 0,-13 50 1 0,-3 8-1 15,-5 24 1-15,45 146-2 0,0 0 2 0,-84-217-1 0,-25-40 1 16,109 257-36-16,0 0 36 0,-141-285-35 0,-34-32 35 16,32 70-2-16,7 32 2 0,8 42-1 0,9 37 1 15,119 136-8-15,0 0 8 0,-199-235-7 0,-51-50 7 0,39 67-4 16,10 24 4-16,16 19-3 0,8 19 3 0,177 156-6 16,0 0 6-16,-269-213-6 0,-56-37 6 0,58 50-7 15,22 19 7-15,22 26-7 0,25 23 7 0,-8 5 1 16,0 12-1-16,-2-3 2 0,-2-1-2 0,-6 11 0 15,-13 2 0-15,7 6 0 0,0 9 0 0,222 91 0 16,0 0 0-16,-355-123 1 0,-88-23-1 16,81 29-20-16,25 11 20 0,36 21-20 0,34 24 20 15,-13 4 1-15,6 9-1 0,7 14 1 0,8 10-1 16,-17 3-2-16,-3 2 2 0,8 11-1 0,7 4 1 0,-15 1-6 16,-10 1 6-16,13 11-5 0,7 6 5 0,-7 0-32 0,-7 10 32 15,10 2-32-15,-1 6 32 0,-5 15 8 0,-8 8-8 0,13-1 8 16,3 0-8-16,-2 0 0 0,-4-2 0 0,6 2 1 15,7-3-1-15,-12 27 2 0,-4 12-2 0,4-13 3 16,6-2-3-16,-1 5 0 0,0 1 0 0,7 14 0 16,7 11 0-16,-10-4-8 0,0-1 8 0,10 12-8 15,7 4 8-15,-2 7-16 0,1 11 16 0,4-4-15 16,3 2 15-16,1 17 0 0,-2 9 0 0,13 1 0 16,8-1 0-16,1 6-2 0,3 9 2 0,17-8-1 15,14-4 1-15,-5 12 9 0,-3 5-9 0,80-31 9 16,49-20-9-16,68-129-88 0,0 0 88 0,-142 357-88 0,284-714 88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6/25/2020 6:59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6/25/2020 6:59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0349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6/25/2020 8:13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951078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3">
    <p:bg>
      <p:bgPr>
        <a:solidFill>
          <a:srgbClr val="0D0D0D"/>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5CDEF7-B288-C948-9DAB-96C2E5FAD09C}"/>
              </a:ext>
            </a:extLst>
          </p:cNvPr>
          <p:cNvPicPr>
            <a:picLocks noChangeAspect="1"/>
          </p:cNvPicPr>
          <p:nvPr userDrawn="1"/>
        </p:nvPicPr>
        <p:blipFill rotWithShape="1">
          <a:blip r:embed="rId2"/>
          <a:srcRect t="14436" b="-1966"/>
          <a:stretch/>
        </p:blipFill>
        <p:spPr>
          <a:xfrm>
            <a:off x="0" y="0"/>
            <a:ext cx="12192000" cy="3321050"/>
          </a:xfrm>
          <a:prstGeom prst="rect">
            <a:avLst/>
          </a:prstGeom>
        </p:spPr>
      </p:pic>
      <p:sp>
        <p:nvSpPr>
          <p:cNvPr id="9" name="Title 1"/>
          <p:cNvSpPr>
            <a:spLocks noGrp="1"/>
          </p:cNvSpPr>
          <p:nvPr>
            <p:ph type="title" hasCustomPrompt="1"/>
          </p:nvPr>
        </p:nvSpPr>
        <p:spPr>
          <a:xfrm>
            <a:off x="584200" y="3962400"/>
            <a:ext cx="11025188"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4698269"/>
            <a:ext cx="11025188"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4" name="Picture 13">
            <a:extLst>
              <a:ext uri="{FF2B5EF4-FFF2-40B4-BE49-F238E27FC236}">
                <a16:creationId xmlns:a16="http://schemas.microsoft.com/office/drawing/2014/main" id="{949A4569-B7EE-49F6-9D16-CC284B0F9F70}"/>
              </a:ext>
            </a:extLst>
          </p:cNvPr>
          <p:cNvPicPr>
            <a:picLocks noChangeAspect="1"/>
          </p:cNvPicPr>
          <p:nvPr userDrawn="1"/>
        </p:nvPicPr>
        <p:blipFill>
          <a:blip r:embed="rId3"/>
          <a:stretch>
            <a:fillRect/>
          </a:stretch>
        </p:blipFill>
        <p:spPr>
          <a:xfrm>
            <a:off x="9275233" y="146049"/>
            <a:ext cx="2776794" cy="2984501"/>
          </a:xfrm>
          <a:prstGeom prst="rect">
            <a:avLst/>
          </a:prstGeom>
        </p:spPr>
      </p:pic>
      <p:pic>
        <p:nvPicPr>
          <p:cNvPr id="15" name="Picture 14">
            <a:extLst>
              <a:ext uri="{FF2B5EF4-FFF2-40B4-BE49-F238E27FC236}">
                <a16:creationId xmlns:a16="http://schemas.microsoft.com/office/drawing/2014/main" id="{65880AA7-A479-4686-A7A8-9B2C840DB34F}"/>
              </a:ext>
            </a:extLst>
          </p:cNvPr>
          <p:cNvPicPr>
            <a:picLocks noChangeAspect="1"/>
          </p:cNvPicPr>
          <p:nvPr userDrawn="1"/>
        </p:nvPicPr>
        <p:blipFill>
          <a:blip r:embed="rId4"/>
          <a:stretch>
            <a:fillRect/>
          </a:stretch>
        </p:blipFill>
        <p:spPr>
          <a:xfrm>
            <a:off x="9576692" y="547688"/>
            <a:ext cx="2003244" cy="2256502"/>
          </a:xfrm>
          <a:prstGeom prst="rect">
            <a:avLst/>
          </a:prstGeom>
        </p:spPr>
      </p:pic>
      <p:pic>
        <p:nvPicPr>
          <p:cNvPr id="16" name="Picture 15">
            <a:extLst>
              <a:ext uri="{FF2B5EF4-FFF2-40B4-BE49-F238E27FC236}">
                <a16:creationId xmlns:a16="http://schemas.microsoft.com/office/drawing/2014/main" id="{62690A6B-C492-4F99-89FC-0BB981FA4CB2}"/>
              </a:ext>
            </a:extLst>
          </p:cNvPr>
          <p:cNvPicPr>
            <a:picLocks noChangeAspect="1"/>
          </p:cNvPicPr>
          <p:nvPr userDrawn="1"/>
        </p:nvPicPr>
        <p:blipFill>
          <a:blip r:embed="rId5"/>
          <a:stretch>
            <a:fillRect/>
          </a:stretch>
        </p:blipFill>
        <p:spPr>
          <a:xfrm>
            <a:off x="584211" y="6047831"/>
            <a:ext cx="2437837" cy="221207"/>
          </a:xfrm>
          <a:prstGeom prst="rect">
            <a:avLst/>
          </a:prstGeom>
        </p:spPr>
      </p:pic>
    </p:spTree>
    <p:extLst>
      <p:ext uri="{BB962C8B-B14F-4D97-AF65-F5344CB8AC3E}">
        <p14:creationId xmlns:p14="http://schemas.microsoft.com/office/powerpoint/2010/main" val="2447852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665648-237B-4F95-B822-037276A9DEA4}"/>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A0BD12AE-2B8E-4428-B733-3FF41EFAAFB5}"/>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4D8256EE-AA3A-4CA3-9123-488A34A0F7D1}"/>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3">
    <p:bg>
      <p:bgPr>
        <a:solidFill>
          <a:srgbClr val="0D0D0D"/>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5CDEF7-B288-C948-9DAB-96C2E5FAD09C}"/>
              </a:ext>
            </a:extLst>
          </p:cNvPr>
          <p:cNvPicPr>
            <a:picLocks noChangeAspect="1"/>
          </p:cNvPicPr>
          <p:nvPr userDrawn="1"/>
        </p:nvPicPr>
        <p:blipFill rotWithShape="1">
          <a:blip r:embed="rId2"/>
          <a:srcRect t="14436" b="-1966"/>
          <a:stretch/>
        </p:blipFill>
        <p:spPr>
          <a:xfrm>
            <a:off x="0" y="3429000"/>
            <a:ext cx="12192000" cy="3321050"/>
          </a:xfrm>
          <a:prstGeom prst="rect">
            <a:avLst/>
          </a:prstGeom>
        </p:spPr>
      </p:pic>
      <p:sp>
        <p:nvSpPr>
          <p:cNvPr id="9" name="Title 1"/>
          <p:cNvSpPr>
            <a:spLocks noGrp="1"/>
          </p:cNvSpPr>
          <p:nvPr>
            <p:ph type="title" hasCustomPrompt="1"/>
          </p:nvPr>
        </p:nvSpPr>
        <p:spPr>
          <a:xfrm>
            <a:off x="584200" y="1631099"/>
            <a:ext cx="11025188"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2366968"/>
            <a:ext cx="11025188"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4" name="Picture 13">
            <a:extLst>
              <a:ext uri="{FF2B5EF4-FFF2-40B4-BE49-F238E27FC236}">
                <a16:creationId xmlns:a16="http://schemas.microsoft.com/office/drawing/2014/main" id="{949A4569-B7EE-49F6-9D16-CC284B0F9F70}"/>
              </a:ext>
            </a:extLst>
          </p:cNvPr>
          <p:cNvPicPr>
            <a:picLocks noChangeAspect="1"/>
          </p:cNvPicPr>
          <p:nvPr userDrawn="1"/>
        </p:nvPicPr>
        <p:blipFill>
          <a:blip r:embed="rId3"/>
          <a:stretch>
            <a:fillRect/>
          </a:stretch>
        </p:blipFill>
        <p:spPr>
          <a:xfrm>
            <a:off x="9257400" y="3966635"/>
            <a:ext cx="2826773" cy="2818340"/>
          </a:xfrm>
          <a:prstGeom prst="rect">
            <a:avLst/>
          </a:prstGeom>
        </p:spPr>
      </p:pic>
      <p:pic>
        <p:nvPicPr>
          <p:cNvPr id="15" name="Picture 14">
            <a:extLst>
              <a:ext uri="{FF2B5EF4-FFF2-40B4-BE49-F238E27FC236}">
                <a16:creationId xmlns:a16="http://schemas.microsoft.com/office/drawing/2014/main" id="{65880AA7-A479-4686-A7A8-9B2C840DB34F}"/>
              </a:ext>
            </a:extLst>
          </p:cNvPr>
          <p:cNvPicPr>
            <a:picLocks noChangeAspect="1"/>
          </p:cNvPicPr>
          <p:nvPr userDrawn="1"/>
        </p:nvPicPr>
        <p:blipFill>
          <a:blip r:embed="rId4"/>
          <a:stretch>
            <a:fillRect/>
          </a:stretch>
        </p:blipFill>
        <p:spPr>
          <a:xfrm>
            <a:off x="9576692" y="4084638"/>
            <a:ext cx="2003244" cy="2256502"/>
          </a:xfrm>
          <a:prstGeom prst="rect">
            <a:avLst/>
          </a:prstGeom>
        </p:spPr>
      </p:pic>
      <p:pic>
        <p:nvPicPr>
          <p:cNvPr id="16" name="Picture 15">
            <a:extLst>
              <a:ext uri="{FF2B5EF4-FFF2-40B4-BE49-F238E27FC236}">
                <a16:creationId xmlns:a16="http://schemas.microsoft.com/office/drawing/2014/main" id="{62690A6B-C492-4F99-89FC-0BB981FA4CB2}"/>
              </a:ext>
            </a:extLst>
          </p:cNvPr>
          <p:cNvPicPr>
            <a:picLocks noChangeAspect="1"/>
          </p:cNvPicPr>
          <p:nvPr userDrawn="1"/>
        </p:nvPicPr>
        <p:blipFill>
          <a:blip r:embed="rId5"/>
          <a:stretch>
            <a:fillRect/>
          </a:stretch>
        </p:blipFill>
        <p:spPr>
          <a:xfrm>
            <a:off x="584211" y="547688"/>
            <a:ext cx="2437837" cy="221207"/>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E6E6E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A0FAF-F51F-4556-9C10-9098E17F2517}"/>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9D939C3-53A6-4B6C-9F96-E061F706CB73}"/>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01B48976-2092-40BA-A5B9-688259124122}"/>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14D42-15AE-4F57-8665-3857BDD0F9B0}"/>
              </a:ext>
            </a:extLst>
          </p:cNvPr>
          <p:cNvPicPr>
            <a:picLocks noChangeAspect="1"/>
          </p:cNvPicPr>
          <p:nvPr userDrawn="1"/>
        </p:nvPicPr>
        <p:blipFill rotWithShape="1">
          <a:blip r:embed="rId2"/>
          <a:srcRect t="-5183" b="-1381"/>
          <a:stretch/>
        </p:blipFill>
        <p:spPr>
          <a:xfrm>
            <a:off x="0" y="1511300"/>
            <a:ext cx="12192000" cy="4043135"/>
          </a:xfrm>
          <a:prstGeom prst="rect">
            <a:avLst/>
          </a:prstGeom>
        </p:spPr>
      </p:pic>
      <p:pic>
        <p:nvPicPr>
          <p:cNvPr id="5" name="Picture 4">
            <a:extLst>
              <a:ext uri="{FF2B5EF4-FFF2-40B4-BE49-F238E27FC236}">
                <a16:creationId xmlns:a16="http://schemas.microsoft.com/office/drawing/2014/main" id="{DC019AFB-32F5-45AD-BAE8-274898E4699F}"/>
              </a:ext>
            </a:extLst>
          </p:cNvPr>
          <p:cNvPicPr>
            <a:picLocks noChangeAspect="1"/>
          </p:cNvPicPr>
          <p:nvPr userDrawn="1"/>
        </p:nvPicPr>
        <p:blipFill>
          <a:blip r:embed="rId3"/>
          <a:stretch>
            <a:fillRect/>
          </a:stretch>
        </p:blipFill>
        <p:spPr>
          <a:xfrm>
            <a:off x="9239719" y="2082801"/>
            <a:ext cx="2785572" cy="3130550"/>
          </a:xfrm>
          <a:prstGeom prst="rect">
            <a:avLst/>
          </a:prstGeom>
        </p:spPr>
      </p:pic>
      <p:pic>
        <p:nvPicPr>
          <p:cNvPr id="9" name="Picture 8">
            <a:extLst>
              <a:ext uri="{FF2B5EF4-FFF2-40B4-BE49-F238E27FC236}">
                <a16:creationId xmlns:a16="http://schemas.microsoft.com/office/drawing/2014/main" id="{AB17E371-BA1A-4C07-A8CA-FDB5D995E729}"/>
              </a:ext>
            </a:extLst>
          </p:cNvPr>
          <p:cNvPicPr>
            <a:picLocks noChangeAspect="1"/>
          </p:cNvPicPr>
          <p:nvPr userDrawn="1"/>
        </p:nvPicPr>
        <p:blipFill>
          <a:blip r:embed="rId4"/>
          <a:stretch>
            <a:fillRect/>
          </a:stretch>
        </p:blipFill>
        <p:spPr>
          <a:xfrm>
            <a:off x="9576692" y="2332499"/>
            <a:ext cx="2003244" cy="2256502"/>
          </a:xfrm>
          <a:prstGeom prst="rect">
            <a:avLst/>
          </a:prstGeom>
        </p:spPr>
      </p:pic>
      <p:pic>
        <p:nvPicPr>
          <p:cNvPr id="10" name="Picture 9">
            <a:extLst>
              <a:ext uri="{FF2B5EF4-FFF2-40B4-BE49-F238E27FC236}">
                <a16:creationId xmlns:a16="http://schemas.microsoft.com/office/drawing/2014/main" id="{A1FDFD0B-18AE-42C2-B954-009EB5BCB7FB}"/>
              </a:ext>
            </a:extLst>
          </p:cNvPr>
          <p:cNvPicPr>
            <a:picLocks noChangeAspect="1"/>
          </p:cNvPicPr>
          <p:nvPr userDrawn="1"/>
        </p:nvPicPr>
        <p:blipFill>
          <a:blip r:embed="rId5"/>
          <a:stretch>
            <a:fillRect/>
          </a:stretch>
        </p:blipFill>
        <p:spPr>
          <a:xfrm>
            <a:off x="584200" y="585788"/>
            <a:ext cx="2437859" cy="221207"/>
          </a:xfrm>
          <a:prstGeom prst="rect">
            <a:avLst/>
          </a:prstGeom>
        </p:spPr>
      </p:pic>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rgbClr val="E6E6E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07295C-A1CE-411D-92FB-37053D008ECF}"/>
              </a:ext>
            </a:extLst>
          </p:cNvPr>
          <p:cNvPicPr>
            <a:picLocks noChangeAspect="1"/>
          </p:cNvPicPr>
          <p:nvPr userDrawn="1"/>
        </p:nvPicPr>
        <p:blipFill rotWithShape="1">
          <a:blip r:embed="rId2"/>
          <a:srcRect t="-5183" b="-1381"/>
          <a:stretch/>
        </p:blipFill>
        <p:spPr>
          <a:xfrm>
            <a:off x="0" y="1511300"/>
            <a:ext cx="12192000" cy="4043135"/>
          </a:xfrm>
          <a:prstGeom prst="rect">
            <a:avLst/>
          </a:prstGeom>
        </p:spPr>
      </p:pic>
      <p:pic>
        <p:nvPicPr>
          <p:cNvPr id="9" name="Picture 8">
            <a:extLst>
              <a:ext uri="{FF2B5EF4-FFF2-40B4-BE49-F238E27FC236}">
                <a16:creationId xmlns:a16="http://schemas.microsoft.com/office/drawing/2014/main" id="{405EFB12-6B9D-4CEA-9A93-7CE256958288}"/>
              </a:ext>
            </a:extLst>
          </p:cNvPr>
          <p:cNvPicPr>
            <a:picLocks noChangeAspect="1"/>
          </p:cNvPicPr>
          <p:nvPr userDrawn="1"/>
        </p:nvPicPr>
        <p:blipFill>
          <a:blip r:embed="rId3"/>
          <a:stretch>
            <a:fillRect/>
          </a:stretch>
        </p:blipFill>
        <p:spPr>
          <a:xfrm>
            <a:off x="9171520" y="2006600"/>
            <a:ext cx="2831127" cy="2952749"/>
          </a:xfrm>
          <a:prstGeom prst="rect">
            <a:avLst/>
          </a:prstGeom>
        </p:spPr>
      </p:pic>
      <p:pic>
        <p:nvPicPr>
          <p:cNvPr id="7" name="Picture 6">
            <a:extLst>
              <a:ext uri="{FF2B5EF4-FFF2-40B4-BE49-F238E27FC236}">
                <a16:creationId xmlns:a16="http://schemas.microsoft.com/office/drawing/2014/main" id="{A377DC85-42C2-473B-85BD-4E8BEAC12D8C}"/>
              </a:ext>
            </a:extLst>
          </p:cNvPr>
          <p:cNvPicPr>
            <a:picLocks noChangeAspect="1"/>
          </p:cNvPicPr>
          <p:nvPr userDrawn="1"/>
        </p:nvPicPr>
        <p:blipFill>
          <a:blip r:embed="rId4"/>
          <a:stretch>
            <a:fillRect/>
          </a:stretch>
        </p:blipFill>
        <p:spPr>
          <a:xfrm>
            <a:off x="9576692" y="2332499"/>
            <a:ext cx="2003244" cy="2256502"/>
          </a:xfrm>
          <a:prstGeom prst="rect">
            <a:avLst/>
          </a:prstGeom>
        </p:spPr>
      </p:pic>
      <p:pic>
        <p:nvPicPr>
          <p:cNvPr id="8" name="Picture 7">
            <a:extLst>
              <a:ext uri="{FF2B5EF4-FFF2-40B4-BE49-F238E27FC236}">
                <a16:creationId xmlns:a16="http://schemas.microsoft.com/office/drawing/2014/main" id="{D20C0CB1-0CB9-4C5F-B7EA-2028382BB888}"/>
              </a:ext>
            </a:extLst>
          </p:cNvPr>
          <p:cNvPicPr>
            <a:picLocks noChangeAspect="1"/>
          </p:cNvPicPr>
          <p:nvPr userDrawn="1"/>
        </p:nvPicPr>
        <p:blipFill>
          <a:blip r:embed="rId5"/>
          <a:stretch>
            <a:fillRect/>
          </a:stretch>
        </p:blipFill>
        <p:spPr>
          <a:xfrm>
            <a:off x="584200" y="585788"/>
            <a:ext cx="2437859" cy="221207"/>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A0B01B-3B16-40D4-B7D3-6BF7D9D8B46A}"/>
              </a:ext>
            </a:extLst>
          </p:cNvPr>
          <p:cNvPicPr>
            <a:picLocks noChangeAspect="1"/>
          </p:cNvPicPr>
          <p:nvPr userDrawn="1"/>
        </p:nvPicPr>
        <p:blipFill rotWithShape="1">
          <a:blip r:embed="rId2"/>
          <a:srcRect t="-9831" b="-1965"/>
          <a:stretch/>
        </p:blipFill>
        <p:spPr>
          <a:xfrm>
            <a:off x="0" y="1281657"/>
            <a:ext cx="12192000" cy="4241800"/>
          </a:xfrm>
          <a:prstGeom prst="rect">
            <a:avLst/>
          </a:prstGeom>
        </p:spPr>
      </p:pic>
      <p:pic>
        <p:nvPicPr>
          <p:cNvPr id="8" name="Picture 7">
            <a:extLst>
              <a:ext uri="{FF2B5EF4-FFF2-40B4-BE49-F238E27FC236}">
                <a16:creationId xmlns:a16="http://schemas.microsoft.com/office/drawing/2014/main" id="{FBDD459C-95D9-4D4D-846E-A12A255EF291}"/>
              </a:ext>
            </a:extLst>
          </p:cNvPr>
          <p:cNvPicPr>
            <a:picLocks noChangeAspect="1"/>
          </p:cNvPicPr>
          <p:nvPr userDrawn="1"/>
        </p:nvPicPr>
        <p:blipFill>
          <a:blip r:embed="rId3"/>
          <a:stretch>
            <a:fillRect/>
          </a:stretch>
        </p:blipFill>
        <p:spPr>
          <a:xfrm>
            <a:off x="9258300" y="2319866"/>
            <a:ext cx="2824746" cy="2827867"/>
          </a:xfrm>
          <a:prstGeom prst="rect">
            <a:avLst/>
          </a:prstGeom>
        </p:spPr>
      </p:pic>
      <p:pic>
        <p:nvPicPr>
          <p:cNvPr id="9" name="Picture 8">
            <a:extLst>
              <a:ext uri="{FF2B5EF4-FFF2-40B4-BE49-F238E27FC236}">
                <a16:creationId xmlns:a16="http://schemas.microsoft.com/office/drawing/2014/main" id="{6DC94B1E-6F15-4FA7-AD0B-EBDA71EC82F2}"/>
              </a:ext>
            </a:extLst>
          </p:cNvPr>
          <p:cNvPicPr>
            <a:picLocks noChangeAspect="1"/>
          </p:cNvPicPr>
          <p:nvPr userDrawn="1"/>
        </p:nvPicPr>
        <p:blipFill>
          <a:blip r:embed="rId4"/>
          <a:stretch>
            <a:fillRect/>
          </a:stretch>
        </p:blipFill>
        <p:spPr>
          <a:xfrm>
            <a:off x="9576692" y="2528888"/>
            <a:ext cx="2003244" cy="2256502"/>
          </a:xfrm>
          <a:prstGeom prst="rect">
            <a:avLst/>
          </a:prstGeom>
        </p:spPr>
      </p:pic>
      <p:pic>
        <p:nvPicPr>
          <p:cNvPr id="10" name="Picture 9">
            <a:extLst>
              <a:ext uri="{FF2B5EF4-FFF2-40B4-BE49-F238E27FC236}">
                <a16:creationId xmlns:a16="http://schemas.microsoft.com/office/drawing/2014/main" id="{974DF4B6-0357-41FD-A48C-C842353AEA10}"/>
              </a:ext>
            </a:extLst>
          </p:cNvPr>
          <p:cNvPicPr>
            <a:picLocks noChangeAspect="1"/>
          </p:cNvPicPr>
          <p:nvPr userDrawn="1"/>
        </p:nvPicPr>
        <p:blipFill>
          <a:blip r:embed="rId5"/>
          <a:stretch>
            <a:fillRect/>
          </a:stretch>
        </p:blipFill>
        <p:spPr>
          <a:xfrm>
            <a:off x="584211" y="585788"/>
            <a:ext cx="2437837" cy="221207"/>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Walkin 3">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653F165-0144-4EAC-8564-6BB42C1EE8F1}"/>
              </a:ext>
            </a:extLst>
          </p:cNvPr>
          <p:cNvPicPr>
            <a:picLocks noChangeAspect="1"/>
          </p:cNvPicPr>
          <p:nvPr userDrawn="1"/>
        </p:nvPicPr>
        <p:blipFill rotWithShape="1">
          <a:blip r:embed="rId2"/>
          <a:srcRect t="14689" b="-1381"/>
          <a:stretch/>
        </p:blipFill>
        <p:spPr>
          <a:xfrm>
            <a:off x="0" y="1"/>
            <a:ext cx="12192000" cy="3289190"/>
          </a:xfrm>
          <a:prstGeom prst="rect">
            <a:avLst/>
          </a:prstGeom>
        </p:spPr>
      </p:pic>
      <p:pic>
        <p:nvPicPr>
          <p:cNvPr id="23" name="Picture 22">
            <a:extLst>
              <a:ext uri="{FF2B5EF4-FFF2-40B4-BE49-F238E27FC236}">
                <a16:creationId xmlns:a16="http://schemas.microsoft.com/office/drawing/2014/main" id="{47375CF7-3A6D-4D8F-B63B-CAF204850B27}"/>
              </a:ext>
            </a:extLst>
          </p:cNvPr>
          <p:cNvPicPr>
            <a:picLocks noChangeAspect="1"/>
          </p:cNvPicPr>
          <p:nvPr userDrawn="1"/>
        </p:nvPicPr>
        <p:blipFill>
          <a:blip r:embed="rId3"/>
          <a:stretch>
            <a:fillRect/>
          </a:stretch>
        </p:blipFill>
        <p:spPr>
          <a:xfrm>
            <a:off x="9275233" y="69396"/>
            <a:ext cx="2750057" cy="3065690"/>
          </a:xfrm>
          <a:prstGeom prst="rect">
            <a:avLst/>
          </a:prstGeom>
        </p:spPr>
      </p:pic>
      <p:sp>
        <p:nvSpPr>
          <p:cNvPr id="9" name="Title 1"/>
          <p:cNvSpPr>
            <a:spLocks noGrp="1"/>
          </p:cNvSpPr>
          <p:nvPr>
            <p:ph type="title" hasCustomPrompt="1"/>
          </p:nvPr>
        </p:nvSpPr>
        <p:spPr>
          <a:xfrm>
            <a:off x="584200" y="3962400"/>
            <a:ext cx="10995736"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4630541"/>
            <a:ext cx="11025188"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22" name="Picture 21">
            <a:extLst>
              <a:ext uri="{FF2B5EF4-FFF2-40B4-BE49-F238E27FC236}">
                <a16:creationId xmlns:a16="http://schemas.microsoft.com/office/drawing/2014/main" id="{990AA650-5406-4F87-B7F2-4E54CEF68175}"/>
              </a:ext>
            </a:extLst>
          </p:cNvPr>
          <p:cNvPicPr>
            <a:picLocks noChangeAspect="1"/>
          </p:cNvPicPr>
          <p:nvPr userDrawn="1"/>
        </p:nvPicPr>
        <p:blipFill>
          <a:blip r:embed="rId4"/>
          <a:stretch>
            <a:fillRect/>
          </a:stretch>
        </p:blipFill>
        <p:spPr>
          <a:xfrm>
            <a:off x="9576692" y="618000"/>
            <a:ext cx="2003244" cy="2256502"/>
          </a:xfrm>
          <a:prstGeom prst="rect">
            <a:avLst/>
          </a:prstGeom>
        </p:spPr>
      </p:pic>
      <p:pic>
        <p:nvPicPr>
          <p:cNvPr id="26" name="Picture 25">
            <a:extLst>
              <a:ext uri="{FF2B5EF4-FFF2-40B4-BE49-F238E27FC236}">
                <a16:creationId xmlns:a16="http://schemas.microsoft.com/office/drawing/2014/main" id="{01A596B4-19E1-4C7E-A19D-C8E897643748}"/>
              </a:ext>
            </a:extLst>
          </p:cNvPr>
          <p:cNvPicPr>
            <a:picLocks noChangeAspect="1"/>
          </p:cNvPicPr>
          <p:nvPr userDrawn="1"/>
        </p:nvPicPr>
        <p:blipFill>
          <a:blip r:embed="rId5"/>
          <a:stretch>
            <a:fillRect/>
          </a:stretch>
        </p:blipFill>
        <p:spPr>
          <a:xfrm>
            <a:off x="584200" y="6047831"/>
            <a:ext cx="2437859" cy="221207"/>
          </a:xfrm>
          <a:prstGeom prst="rect">
            <a:avLst/>
          </a:prstGeom>
        </p:spPr>
      </p:pic>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Walkin 3">
    <p:bg>
      <p:bgPr>
        <a:solidFill>
          <a:srgbClr val="0D0D0D"/>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5CDEF7-B288-C948-9DAB-96C2E5FAD09C}"/>
              </a:ext>
            </a:extLst>
          </p:cNvPr>
          <p:cNvPicPr>
            <a:picLocks noChangeAspect="1"/>
          </p:cNvPicPr>
          <p:nvPr userDrawn="1"/>
        </p:nvPicPr>
        <p:blipFill rotWithShape="1">
          <a:blip r:embed="rId2"/>
          <a:srcRect t="14436" b="-1966"/>
          <a:stretch/>
        </p:blipFill>
        <p:spPr>
          <a:xfrm>
            <a:off x="0" y="0"/>
            <a:ext cx="12192000" cy="3321050"/>
          </a:xfrm>
          <a:prstGeom prst="rect">
            <a:avLst/>
          </a:prstGeom>
        </p:spPr>
      </p:pic>
      <p:sp>
        <p:nvSpPr>
          <p:cNvPr id="9" name="Title 1"/>
          <p:cNvSpPr>
            <a:spLocks noGrp="1"/>
          </p:cNvSpPr>
          <p:nvPr>
            <p:ph type="title" hasCustomPrompt="1"/>
          </p:nvPr>
        </p:nvSpPr>
        <p:spPr>
          <a:xfrm>
            <a:off x="584200" y="3962400"/>
            <a:ext cx="11025188"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4698269"/>
            <a:ext cx="11025188"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4" name="Picture 13">
            <a:extLst>
              <a:ext uri="{FF2B5EF4-FFF2-40B4-BE49-F238E27FC236}">
                <a16:creationId xmlns:a16="http://schemas.microsoft.com/office/drawing/2014/main" id="{949A4569-B7EE-49F6-9D16-CC284B0F9F70}"/>
              </a:ext>
            </a:extLst>
          </p:cNvPr>
          <p:cNvPicPr>
            <a:picLocks noChangeAspect="1"/>
          </p:cNvPicPr>
          <p:nvPr userDrawn="1"/>
        </p:nvPicPr>
        <p:blipFill>
          <a:blip r:embed="rId3"/>
          <a:stretch>
            <a:fillRect/>
          </a:stretch>
        </p:blipFill>
        <p:spPr>
          <a:xfrm>
            <a:off x="9275233" y="146049"/>
            <a:ext cx="2776794" cy="2984501"/>
          </a:xfrm>
          <a:prstGeom prst="rect">
            <a:avLst/>
          </a:prstGeom>
        </p:spPr>
      </p:pic>
      <p:pic>
        <p:nvPicPr>
          <p:cNvPr id="15" name="Picture 14">
            <a:extLst>
              <a:ext uri="{FF2B5EF4-FFF2-40B4-BE49-F238E27FC236}">
                <a16:creationId xmlns:a16="http://schemas.microsoft.com/office/drawing/2014/main" id="{65880AA7-A479-4686-A7A8-9B2C840DB34F}"/>
              </a:ext>
            </a:extLst>
          </p:cNvPr>
          <p:cNvPicPr>
            <a:picLocks noChangeAspect="1"/>
          </p:cNvPicPr>
          <p:nvPr userDrawn="1"/>
        </p:nvPicPr>
        <p:blipFill>
          <a:blip r:embed="rId4"/>
          <a:stretch>
            <a:fillRect/>
          </a:stretch>
        </p:blipFill>
        <p:spPr>
          <a:xfrm>
            <a:off x="9576692" y="547688"/>
            <a:ext cx="2003244" cy="2256502"/>
          </a:xfrm>
          <a:prstGeom prst="rect">
            <a:avLst/>
          </a:prstGeom>
        </p:spPr>
      </p:pic>
      <p:pic>
        <p:nvPicPr>
          <p:cNvPr id="16" name="Picture 15">
            <a:extLst>
              <a:ext uri="{FF2B5EF4-FFF2-40B4-BE49-F238E27FC236}">
                <a16:creationId xmlns:a16="http://schemas.microsoft.com/office/drawing/2014/main" id="{62690A6B-C492-4F99-89FC-0BB981FA4CB2}"/>
              </a:ext>
            </a:extLst>
          </p:cNvPr>
          <p:cNvPicPr>
            <a:picLocks noChangeAspect="1"/>
          </p:cNvPicPr>
          <p:nvPr userDrawn="1"/>
        </p:nvPicPr>
        <p:blipFill>
          <a:blip r:embed="rId5"/>
          <a:stretch>
            <a:fillRect/>
          </a:stretch>
        </p:blipFill>
        <p:spPr>
          <a:xfrm>
            <a:off x="584211" y="6047831"/>
            <a:ext cx="2437837" cy="221207"/>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Walkin 3">
    <p:bg>
      <p:bgPr>
        <a:solidFill>
          <a:srgbClr val="0D0D0D"/>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5CDEF7-B288-C948-9DAB-96C2E5FAD09C}"/>
              </a:ext>
            </a:extLst>
          </p:cNvPr>
          <p:cNvPicPr>
            <a:picLocks noChangeAspect="1"/>
          </p:cNvPicPr>
          <p:nvPr userDrawn="1"/>
        </p:nvPicPr>
        <p:blipFill rotWithShape="1">
          <a:blip r:embed="rId2"/>
          <a:srcRect t="14436" b="-1966"/>
          <a:stretch/>
        </p:blipFill>
        <p:spPr>
          <a:xfrm>
            <a:off x="0" y="3429000"/>
            <a:ext cx="12192000" cy="3321050"/>
          </a:xfrm>
          <a:prstGeom prst="rect">
            <a:avLst/>
          </a:prstGeom>
        </p:spPr>
      </p:pic>
      <p:sp>
        <p:nvSpPr>
          <p:cNvPr id="9" name="Title 1"/>
          <p:cNvSpPr>
            <a:spLocks noGrp="1"/>
          </p:cNvSpPr>
          <p:nvPr>
            <p:ph type="title" hasCustomPrompt="1"/>
          </p:nvPr>
        </p:nvSpPr>
        <p:spPr>
          <a:xfrm>
            <a:off x="584200" y="1631099"/>
            <a:ext cx="11025188"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2366968"/>
            <a:ext cx="11025188"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4" name="Picture 13">
            <a:extLst>
              <a:ext uri="{FF2B5EF4-FFF2-40B4-BE49-F238E27FC236}">
                <a16:creationId xmlns:a16="http://schemas.microsoft.com/office/drawing/2014/main" id="{949A4569-B7EE-49F6-9D16-CC284B0F9F70}"/>
              </a:ext>
            </a:extLst>
          </p:cNvPr>
          <p:cNvPicPr>
            <a:picLocks noChangeAspect="1"/>
          </p:cNvPicPr>
          <p:nvPr userDrawn="1"/>
        </p:nvPicPr>
        <p:blipFill>
          <a:blip r:embed="rId3"/>
          <a:stretch>
            <a:fillRect/>
          </a:stretch>
        </p:blipFill>
        <p:spPr>
          <a:xfrm>
            <a:off x="9257400" y="3966635"/>
            <a:ext cx="2826773" cy="2818340"/>
          </a:xfrm>
          <a:prstGeom prst="rect">
            <a:avLst/>
          </a:prstGeom>
        </p:spPr>
      </p:pic>
      <p:pic>
        <p:nvPicPr>
          <p:cNvPr id="15" name="Picture 14">
            <a:extLst>
              <a:ext uri="{FF2B5EF4-FFF2-40B4-BE49-F238E27FC236}">
                <a16:creationId xmlns:a16="http://schemas.microsoft.com/office/drawing/2014/main" id="{65880AA7-A479-4686-A7A8-9B2C840DB34F}"/>
              </a:ext>
            </a:extLst>
          </p:cNvPr>
          <p:cNvPicPr>
            <a:picLocks noChangeAspect="1"/>
          </p:cNvPicPr>
          <p:nvPr userDrawn="1"/>
        </p:nvPicPr>
        <p:blipFill>
          <a:blip r:embed="rId4"/>
          <a:stretch>
            <a:fillRect/>
          </a:stretch>
        </p:blipFill>
        <p:spPr>
          <a:xfrm>
            <a:off x="9576692" y="4084638"/>
            <a:ext cx="2003244" cy="2256502"/>
          </a:xfrm>
          <a:prstGeom prst="rect">
            <a:avLst/>
          </a:prstGeom>
        </p:spPr>
      </p:pic>
      <p:pic>
        <p:nvPicPr>
          <p:cNvPr id="16" name="Picture 15">
            <a:extLst>
              <a:ext uri="{FF2B5EF4-FFF2-40B4-BE49-F238E27FC236}">
                <a16:creationId xmlns:a16="http://schemas.microsoft.com/office/drawing/2014/main" id="{62690A6B-C492-4F99-89FC-0BB981FA4CB2}"/>
              </a:ext>
            </a:extLst>
          </p:cNvPr>
          <p:cNvPicPr>
            <a:picLocks noChangeAspect="1"/>
          </p:cNvPicPr>
          <p:nvPr userDrawn="1"/>
        </p:nvPicPr>
        <p:blipFill>
          <a:blip r:embed="rId5"/>
          <a:stretch>
            <a:fillRect/>
          </a:stretch>
        </p:blipFill>
        <p:spPr>
          <a:xfrm>
            <a:off x="584211" y="547688"/>
            <a:ext cx="2437837" cy="221207"/>
          </a:xfrm>
          <a:prstGeom prst="rect">
            <a:avLst/>
          </a:prstGeom>
        </p:spPr>
      </p:pic>
    </p:spTree>
    <p:extLst>
      <p:ext uri="{BB962C8B-B14F-4D97-AF65-F5344CB8AC3E}">
        <p14:creationId xmlns:p14="http://schemas.microsoft.com/office/powerpoint/2010/main" val="354774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11703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Walkin 3">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653F165-0144-4EAC-8564-6BB42C1EE8F1}"/>
              </a:ext>
            </a:extLst>
          </p:cNvPr>
          <p:cNvPicPr>
            <a:picLocks noChangeAspect="1"/>
          </p:cNvPicPr>
          <p:nvPr userDrawn="1"/>
        </p:nvPicPr>
        <p:blipFill rotWithShape="1">
          <a:blip r:embed="rId2"/>
          <a:srcRect t="14689" b="-1381"/>
          <a:stretch/>
        </p:blipFill>
        <p:spPr>
          <a:xfrm>
            <a:off x="0" y="3483672"/>
            <a:ext cx="12192000" cy="3289190"/>
          </a:xfrm>
          <a:prstGeom prst="rect">
            <a:avLst/>
          </a:prstGeom>
        </p:spPr>
      </p:pic>
      <p:pic>
        <p:nvPicPr>
          <p:cNvPr id="23" name="Picture 22">
            <a:extLst>
              <a:ext uri="{FF2B5EF4-FFF2-40B4-BE49-F238E27FC236}">
                <a16:creationId xmlns:a16="http://schemas.microsoft.com/office/drawing/2014/main" id="{47375CF7-3A6D-4D8F-B63B-CAF204850B27}"/>
              </a:ext>
            </a:extLst>
          </p:cNvPr>
          <p:cNvPicPr>
            <a:picLocks noChangeAspect="1"/>
          </p:cNvPicPr>
          <p:nvPr userDrawn="1"/>
        </p:nvPicPr>
        <p:blipFill>
          <a:blip r:embed="rId3"/>
          <a:stretch>
            <a:fillRect/>
          </a:stretch>
        </p:blipFill>
        <p:spPr>
          <a:xfrm>
            <a:off x="9275233" y="3962399"/>
            <a:ext cx="2750057" cy="2709635"/>
          </a:xfrm>
          <a:prstGeom prst="rect">
            <a:avLst/>
          </a:prstGeom>
        </p:spPr>
      </p:pic>
      <p:sp>
        <p:nvSpPr>
          <p:cNvPr id="9" name="Title 1"/>
          <p:cNvSpPr>
            <a:spLocks noGrp="1"/>
          </p:cNvSpPr>
          <p:nvPr>
            <p:ph type="title" hasCustomPrompt="1"/>
          </p:nvPr>
        </p:nvSpPr>
        <p:spPr>
          <a:xfrm>
            <a:off x="584200" y="1684013"/>
            <a:ext cx="10995736"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2352154"/>
            <a:ext cx="11025188"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22" name="Picture 21">
            <a:extLst>
              <a:ext uri="{FF2B5EF4-FFF2-40B4-BE49-F238E27FC236}">
                <a16:creationId xmlns:a16="http://schemas.microsoft.com/office/drawing/2014/main" id="{990AA650-5406-4F87-B7F2-4E54CEF68175}"/>
              </a:ext>
            </a:extLst>
          </p:cNvPr>
          <p:cNvPicPr>
            <a:picLocks noChangeAspect="1"/>
          </p:cNvPicPr>
          <p:nvPr userDrawn="1"/>
        </p:nvPicPr>
        <p:blipFill>
          <a:blip r:embed="rId4"/>
          <a:stretch>
            <a:fillRect/>
          </a:stretch>
        </p:blipFill>
        <p:spPr>
          <a:xfrm>
            <a:off x="9576692" y="4154949"/>
            <a:ext cx="2003244" cy="2256502"/>
          </a:xfrm>
          <a:prstGeom prst="rect">
            <a:avLst/>
          </a:prstGeom>
        </p:spPr>
      </p:pic>
      <p:pic>
        <p:nvPicPr>
          <p:cNvPr id="26" name="Picture 25">
            <a:extLst>
              <a:ext uri="{FF2B5EF4-FFF2-40B4-BE49-F238E27FC236}">
                <a16:creationId xmlns:a16="http://schemas.microsoft.com/office/drawing/2014/main" id="{01A596B4-19E1-4C7E-A19D-C8E897643748}"/>
              </a:ext>
            </a:extLst>
          </p:cNvPr>
          <p:cNvPicPr>
            <a:picLocks noChangeAspect="1"/>
          </p:cNvPicPr>
          <p:nvPr userDrawn="1"/>
        </p:nvPicPr>
        <p:blipFill>
          <a:blip r:embed="rId5"/>
          <a:stretch>
            <a:fillRect/>
          </a:stretch>
        </p:blipFill>
        <p:spPr>
          <a:xfrm>
            <a:off x="584200" y="585788"/>
            <a:ext cx="2437859" cy="221207"/>
          </a:xfrm>
          <a:prstGeom prst="rect">
            <a:avLst/>
          </a:prstGeom>
        </p:spPr>
      </p:pic>
    </p:spTree>
    <p:extLst>
      <p:ext uri="{BB962C8B-B14F-4D97-AF65-F5344CB8AC3E}">
        <p14:creationId xmlns:p14="http://schemas.microsoft.com/office/powerpoint/2010/main" val="1649653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C2B245-A8B8-4839-9D8A-006C84B355BA}"/>
              </a:ext>
            </a:extLst>
          </p:cNvPr>
          <p:cNvPicPr>
            <a:picLocks noChangeAspect="1"/>
          </p:cNvPicPr>
          <p:nvPr userDrawn="1"/>
        </p:nvPicPr>
        <p:blipFill rotWithShape="1">
          <a:blip r:embed="rId2"/>
          <a:srcRect t="-6609" b="26277"/>
          <a:stretch/>
        </p:blipFill>
        <p:spPr>
          <a:xfrm>
            <a:off x="0" y="3810000"/>
            <a:ext cx="12192000" cy="3048000"/>
          </a:xfrm>
          <a:prstGeom prst="rect">
            <a:avLst/>
          </a:prstGeom>
        </p:spPr>
      </p:pic>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021E3BFA-8414-4FFD-843C-73F7C77850CD}"/>
              </a:ext>
            </a:extLst>
          </p:cNvPr>
          <p:cNvPicPr>
            <a:picLocks noChangeAspect="1"/>
          </p:cNvPicPr>
          <p:nvPr userDrawn="1"/>
        </p:nvPicPr>
        <p:blipFill rotWithShape="1">
          <a:blip r:embed="rId2"/>
          <a:srcRect t="-6609" b="26277"/>
          <a:stretch/>
        </p:blipFill>
        <p:spPr>
          <a:xfrm>
            <a:off x="0" y="3810000"/>
            <a:ext cx="12192000" cy="3048000"/>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D529C836-D2B0-4625-B600-FA1BAF9EE395}"/>
              </a:ext>
            </a:extLst>
          </p:cNvPr>
          <p:cNvPicPr>
            <a:picLocks noChangeAspect="1"/>
          </p:cNvPicPr>
          <p:nvPr userDrawn="1"/>
        </p:nvPicPr>
        <p:blipFill rotWithShape="1">
          <a:blip r:embed="rId2"/>
          <a:srcRect t="-6609" b="26277"/>
          <a:stretch/>
        </p:blipFill>
        <p:spPr>
          <a:xfrm>
            <a:off x="0" y="3810000"/>
            <a:ext cx="12192000" cy="3048000"/>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E6E6E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A0FAF-F51F-4556-9C10-9098E17F2517}"/>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9D939C3-53A6-4B6C-9F96-E061F706CB73}"/>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01B48976-2092-40BA-A5B9-688259124122}"/>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Walkin 3">
    <p:bg>
      <p:bgPr>
        <a:solidFill>
          <a:srgbClr val="E6E6E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653F165-0144-4EAC-8564-6BB42C1EE8F1}"/>
              </a:ext>
            </a:extLst>
          </p:cNvPr>
          <p:cNvPicPr>
            <a:picLocks noChangeAspect="1"/>
          </p:cNvPicPr>
          <p:nvPr userDrawn="1"/>
        </p:nvPicPr>
        <p:blipFill rotWithShape="1">
          <a:blip r:embed="rId2"/>
          <a:srcRect t="14689" b="-1381"/>
          <a:stretch/>
        </p:blipFill>
        <p:spPr>
          <a:xfrm>
            <a:off x="0" y="1"/>
            <a:ext cx="12192000" cy="3289190"/>
          </a:xfrm>
          <a:prstGeom prst="rect">
            <a:avLst/>
          </a:prstGeom>
        </p:spPr>
      </p:pic>
      <p:pic>
        <p:nvPicPr>
          <p:cNvPr id="8" name="Picture 7">
            <a:extLst>
              <a:ext uri="{FF2B5EF4-FFF2-40B4-BE49-F238E27FC236}">
                <a16:creationId xmlns:a16="http://schemas.microsoft.com/office/drawing/2014/main" id="{A8819E6A-7717-4450-AADB-55788A466B2F}"/>
              </a:ext>
            </a:extLst>
          </p:cNvPr>
          <p:cNvPicPr>
            <a:picLocks noChangeAspect="1"/>
          </p:cNvPicPr>
          <p:nvPr userDrawn="1"/>
        </p:nvPicPr>
        <p:blipFill>
          <a:blip r:embed="rId3"/>
          <a:stretch>
            <a:fillRect/>
          </a:stretch>
        </p:blipFill>
        <p:spPr>
          <a:xfrm>
            <a:off x="9268905" y="162443"/>
            <a:ext cx="2750057" cy="3000057"/>
          </a:xfrm>
          <a:prstGeom prst="rect">
            <a:avLst/>
          </a:prstGeom>
        </p:spPr>
      </p:pic>
      <p:sp>
        <p:nvSpPr>
          <p:cNvPr id="9" name="Title 1"/>
          <p:cNvSpPr>
            <a:spLocks noGrp="1"/>
          </p:cNvSpPr>
          <p:nvPr>
            <p:ph type="title" hasCustomPrompt="1"/>
          </p:nvPr>
        </p:nvSpPr>
        <p:spPr>
          <a:xfrm>
            <a:off x="584200" y="3962400"/>
            <a:ext cx="10995736"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4630541"/>
            <a:ext cx="11025188"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26" name="Picture 25">
            <a:extLst>
              <a:ext uri="{FF2B5EF4-FFF2-40B4-BE49-F238E27FC236}">
                <a16:creationId xmlns:a16="http://schemas.microsoft.com/office/drawing/2014/main" id="{01A596B4-19E1-4C7E-A19D-C8E897643748}"/>
              </a:ext>
            </a:extLst>
          </p:cNvPr>
          <p:cNvPicPr>
            <a:picLocks noChangeAspect="1"/>
          </p:cNvPicPr>
          <p:nvPr userDrawn="1"/>
        </p:nvPicPr>
        <p:blipFill>
          <a:blip r:embed="rId4"/>
          <a:stretch>
            <a:fillRect/>
          </a:stretch>
        </p:blipFill>
        <p:spPr>
          <a:xfrm>
            <a:off x="584200" y="6047831"/>
            <a:ext cx="2437859" cy="221207"/>
          </a:xfrm>
          <a:prstGeom prst="rect">
            <a:avLst/>
          </a:prstGeom>
        </p:spPr>
      </p:pic>
      <p:pic>
        <p:nvPicPr>
          <p:cNvPr id="11" name="Picture 10">
            <a:extLst>
              <a:ext uri="{FF2B5EF4-FFF2-40B4-BE49-F238E27FC236}">
                <a16:creationId xmlns:a16="http://schemas.microsoft.com/office/drawing/2014/main" id="{39708016-D558-4A1E-B1D6-D817A075FD35}"/>
              </a:ext>
            </a:extLst>
          </p:cNvPr>
          <p:cNvPicPr>
            <a:picLocks noChangeAspect="1"/>
          </p:cNvPicPr>
          <p:nvPr userDrawn="1"/>
        </p:nvPicPr>
        <p:blipFill>
          <a:blip r:embed="rId5"/>
          <a:stretch>
            <a:fillRect/>
          </a:stretch>
        </p:blipFill>
        <p:spPr>
          <a:xfrm>
            <a:off x="9579981" y="563878"/>
            <a:ext cx="2003244" cy="2256502"/>
          </a:xfrm>
          <a:prstGeom prst="rect">
            <a:avLst/>
          </a:prstGeom>
        </p:spPr>
      </p:pic>
    </p:spTree>
    <p:extLst>
      <p:ext uri="{BB962C8B-B14F-4D97-AF65-F5344CB8AC3E}">
        <p14:creationId xmlns:p14="http://schemas.microsoft.com/office/powerpoint/2010/main" val="36916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69130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losing log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A0B01B-3B16-40D4-B7D3-6BF7D9D8B46A}"/>
              </a:ext>
            </a:extLst>
          </p:cNvPr>
          <p:cNvPicPr>
            <a:picLocks noChangeAspect="1"/>
          </p:cNvPicPr>
          <p:nvPr userDrawn="1"/>
        </p:nvPicPr>
        <p:blipFill rotWithShape="1">
          <a:blip r:embed="rId2"/>
          <a:srcRect t="-9831" b="-1965"/>
          <a:stretch/>
        </p:blipFill>
        <p:spPr>
          <a:xfrm>
            <a:off x="0" y="1281657"/>
            <a:ext cx="12192000" cy="4241800"/>
          </a:xfrm>
          <a:prstGeom prst="rect">
            <a:avLst/>
          </a:prstGeom>
        </p:spPr>
      </p:pic>
      <p:pic>
        <p:nvPicPr>
          <p:cNvPr id="8" name="Picture 7">
            <a:extLst>
              <a:ext uri="{FF2B5EF4-FFF2-40B4-BE49-F238E27FC236}">
                <a16:creationId xmlns:a16="http://schemas.microsoft.com/office/drawing/2014/main" id="{FBDD459C-95D9-4D4D-846E-A12A255EF291}"/>
              </a:ext>
            </a:extLst>
          </p:cNvPr>
          <p:cNvPicPr>
            <a:picLocks noChangeAspect="1"/>
          </p:cNvPicPr>
          <p:nvPr userDrawn="1"/>
        </p:nvPicPr>
        <p:blipFill>
          <a:blip r:embed="rId3"/>
          <a:stretch>
            <a:fillRect/>
          </a:stretch>
        </p:blipFill>
        <p:spPr>
          <a:xfrm>
            <a:off x="9258300" y="2319866"/>
            <a:ext cx="2824746" cy="2827867"/>
          </a:xfrm>
          <a:prstGeom prst="rect">
            <a:avLst/>
          </a:prstGeom>
        </p:spPr>
      </p:pic>
      <p:pic>
        <p:nvPicPr>
          <p:cNvPr id="9" name="Picture 8">
            <a:extLst>
              <a:ext uri="{FF2B5EF4-FFF2-40B4-BE49-F238E27FC236}">
                <a16:creationId xmlns:a16="http://schemas.microsoft.com/office/drawing/2014/main" id="{6DC94B1E-6F15-4FA7-AD0B-EBDA71EC82F2}"/>
              </a:ext>
            </a:extLst>
          </p:cNvPr>
          <p:cNvPicPr>
            <a:picLocks noChangeAspect="1"/>
          </p:cNvPicPr>
          <p:nvPr userDrawn="1"/>
        </p:nvPicPr>
        <p:blipFill>
          <a:blip r:embed="rId4"/>
          <a:stretch>
            <a:fillRect/>
          </a:stretch>
        </p:blipFill>
        <p:spPr>
          <a:xfrm>
            <a:off x="9576692" y="2528888"/>
            <a:ext cx="2003244" cy="2256502"/>
          </a:xfrm>
          <a:prstGeom prst="rect">
            <a:avLst/>
          </a:prstGeom>
        </p:spPr>
      </p:pic>
      <p:pic>
        <p:nvPicPr>
          <p:cNvPr id="10" name="Picture 9">
            <a:extLst>
              <a:ext uri="{FF2B5EF4-FFF2-40B4-BE49-F238E27FC236}">
                <a16:creationId xmlns:a16="http://schemas.microsoft.com/office/drawing/2014/main" id="{974DF4B6-0357-41FD-A48C-C842353AEA10}"/>
              </a:ext>
            </a:extLst>
          </p:cNvPr>
          <p:cNvPicPr>
            <a:picLocks noChangeAspect="1"/>
          </p:cNvPicPr>
          <p:nvPr userDrawn="1"/>
        </p:nvPicPr>
        <p:blipFill>
          <a:blip r:embed="rId5"/>
          <a:stretch>
            <a:fillRect/>
          </a:stretch>
        </p:blipFill>
        <p:spPr>
          <a:xfrm>
            <a:off x="584211" y="585788"/>
            <a:ext cx="2437837" cy="221207"/>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Walkin 3">
    <p:bg>
      <p:bgPr>
        <a:solidFill>
          <a:srgbClr val="E6E6E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653F165-0144-4EAC-8564-6BB42C1EE8F1}"/>
              </a:ext>
            </a:extLst>
          </p:cNvPr>
          <p:cNvPicPr>
            <a:picLocks noChangeAspect="1"/>
          </p:cNvPicPr>
          <p:nvPr userDrawn="1"/>
        </p:nvPicPr>
        <p:blipFill rotWithShape="1">
          <a:blip r:embed="rId2"/>
          <a:srcRect t="14689" b="-1381"/>
          <a:stretch/>
        </p:blipFill>
        <p:spPr>
          <a:xfrm>
            <a:off x="0" y="3382845"/>
            <a:ext cx="12192000" cy="3289190"/>
          </a:xfrm>
          <a:prstGeom prst="rect">
            <a:avLst/>
          </a:prstGeom>
        </p:spPr>
      </p:pic>
      <p:pic>
        <p:nvPicPr>
          <p:cNvPr id="8" name="Picture 7">
            <a:extLst>
              <a:ext uri="{FF2B5EF4-FFF2-40B4-BE49-F238E27FC236}">
                <a16:creationId xmlns:a16="http://schemas.microsoft.com/office/drawing/2014/main" id="{CFA8D9E4-C7FC-4442-BE0C-4990BB194F35}"/>
              </a:ext>
            </a:extLst>
          </p:cNvPr>
          <p:cNvPicPr>
            <a:picLocks noChangeAspect="1"/>
          </p:cNvPicPr>
          <p:nvPr userDrawn="1"/>
        </p:nvPicPr>
        <p:blipFill>
          <a:blip r:embed="rId3"/>
          <a:stretch>
            <a:fillRect/>
          </a:stretch>
        </p:blipFill>
        <p:spPr>
          <a:xfrm>
            <a:off x="9279485" y="3962400"/>
            <a:ext cx="2750057" cy="2709635"/>
          </a:xfrm>
          <a:prstGeom prst="rect">
            <a:avLst/>
          </a:prstGeom>
        </p:spPr>
      </p:pic>
      <p:sp>
        <p:nvSpPr>
          <p:cNvPr id="9" name="Title 1"/>
          <p:cNvSpPr>
            <a:spLocks noGrp="1"/>
          </p:cNvSpPr>
          <p:nvPr>
            <p:ph type="title" hasCustomPrompt="1"/>
          </p:nvPr>
        </p:nvSpPr>
        <p:spPr>
          <a:xfrm>
            <a:off x="584200" y="1684013"/>
            <a:ext cx="10995736"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2352154"/>
            <a:ext cx="11025188"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22" name="Picture 21">
            <a:extLst>
              <a:ext uri="{FF2B5EF4-FFF2-40B4-BE49-F238E27FC236}">
                <a16:creationId xmlns:a16="http://schemas.microsoft.com/office/drawing/2014/main" id="{990AA650-5406-4F87-B7F2-4E54CEF68175}"/>
              </a:ext>
            </a:extLst>
          </p:cNvPr>
          <p:cNvPicPr>
            <a:picLocks noChangeAspect="1"/>
          </p:cNvPicPr>
          <p:nvPr userDrawn="1"/>
        </p:nvPicPr>
        <p:blipFill>
          <a:blip r:embed="rId4"/>
          <a:stretch>
            <a:fillRect/>
          </a:stretch>
        </p:blipFill>
        <p:spPr>
          <a:xfrm>
            <a:off x="9576692" y="4154949"/>
            <a:ext cx="2003244" cy="2256502"/>
          </a:xfrm>
          <a:prstGeom prst="rect">
            <a:avLst/>
          </a:prstGeom>
        </p:spPr>
      </p:pic>
      <p:pic>
        <p:nvPicPr>
          <p:cNvPr id="26" name="Picture 25">
            <a:extLst>
              <a:ext uri="{FF2B5EF4-FFF2-40B4-BE49-F238E27FC236}">
                <a16:creationId xmlns:a16="http://schemas.microsoft.com/office/drawing/2014/main" id="{01A596B4-19E1-4C7E-A19D-C8E897643748}"/>
              </a:ext>
            </a:extLst>
          </p:cNvPr>
          <p:cNvPicPr>
            <a:picLocks noChangeAspect="1"/>
          </p:cNvPicPr>
          <p:nvPr userDrawn="1"/>
        </p:nvPicPr>
        <p:blipFill>
          <a:blip r:embed="rId5"/>
          <a:stretch>
            <a:fillRect/>
          </a:stretch>
        </p:blipFill>
        <p:spPr>
          <a:xfrm>
            <a:off x="584200" y="585788"/>
            <a:ext cx="2437859" cy="221207"/>
          </a:xfrm>
          <a:prstGeom prst="rect">
            <a:avLst/>
          </a:prstGeom>
        </p:spPr>
      </p:pic>
    </p:spTree>
    <p:extLst>
      <p:ext uri="{BB962C8B-B14F-4D97-AF65-F5344CB8AC3E}">
        <p14:creationId xmlns:p14="http://schemas.microsoft.com/office/powerpoint/2010/main" val="844060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image" Target="../media/image1.emf"/><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67" r:id="rId1"/>
    <p:sldLayoutId id="2147484762" r:id="rId2"/>
    <p:sldLayoutId id="2147484766" r:id="rId3"/>
    <p:sldLayoutId id="2147484768" r:id="rId4"/>
    <p:sldLayoutId id="2147484769" r:id="rId5"/>
    <p:sldLayoutId id="2147484770" r:id="rId6"/>
    <p:sldLayoutId id="2147484240" r:id="rId7"/>
    <p:sldLayoutId id="2147484241" r:id="rId8"/>
    <p:sldLayoutId id="2147484474" r:id="rId9"/>
    <p:sldLayoutId id="2147484245" r:id="rId10"/>
    <p:sldLayoutId id="2147484247" r:id="rId11"/>
    <p:sldLayoutId id="2147484639" r:id="rId12"/>
    <p:sldLayoutId id="2147484603" r:id="rId13"/>
    <p:sldLayoutId id="2147484700" r:id="rId14"/>
    <p:sldLayoutId id="2147484701" r:id="rId15"/>
    <p:sldLayoutId id="2147484702" r:id="rId16"/>
    <p:sldLayoutId id="2147484640" r:id="rId17"/>
    <p:sldLayoutId id="2147484641" r:id="rId18"/>
    <p:sldLayoutId id="2147484583" r:id="rId19"/>
    <p:sldLayoutId id="2147484249" r:id="rId20"/>
    <p:sldLayoutId id="2147484582" r:id="rId21"/>
    <p:sldLayoutId id="2147484584" r:id="rId22"/>
    <p:sldLayoutId id="2147484256" r:id="rId23"/>
    <p:sldLayoutId id="2147484257" r:id="rId24"/>
    <p:sldLayoutId id="2147484585" r:id="rId25"/>
    <p:sldLayoutId id="2147484760" r:id="rId26"/>
    <p:sldLayoutId id="2147484761" r:id="rId27"/>
    <p:sldLayoutId id="2147484299" r:id="rId28"/>
    <p:sldLayoutId id="2147484263"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71" r:id="rId1"/>
    <p:sldLayoutId id="2147484777" r:id="rId2"/>
    <p:sldLayoutId id="2147484764" r:id="rId3"/>
    <p:sldLayoutId id="2147484650" r:id="rId4"/>
    <p:sldLayoutId id="2147484651" r:id="rId5"/>
    <p:sldLayoutId id="2147484652" r:id="rId6"/>
    <p:sldLayoutId id="2147484653" r:id="rId7"/>
    <p:sldLayoutId id="2147484654" r:id="rId8"/>
    <p:sldLayoutId id="2147484655" r:id="rId9"/>
    <p:sldLayoutId id="2147484656" r:id="rId10"/>
    <p:sldLayoutId id="2147484738" r:id="rId11"/>
    <p:sldLayoutId id="2147484739" r:id="rId12"/>
    <p:sldLayoutId id="2147484740" r:id="rId13"/>
    <p:sldLayoutId id="2147484661" r:id="rId14"/>
    <p:sldLayoutId id="2147484663" r:id="rId15"/>
    <p:sldLayoutId id="2147484665" r:id="rId16"/>
    <p:sldLayoutId id="2147484774" r:id="rId17"/>
    <p:sldLayoutId id="2147484775" r:id="rId18"/>
    <p:sldLayoutId id="2147484776" r:id="rId19"/>
    <p:sldLayoutId id="2147484666" r:id="rId20"/>
    <p:sldLayoutId id="2147484667" r:id="rId21"/>
    <p:sldLayoutId id="2147484668" r:id="rId22"/>
    <p:sldLayoutId id="2147484669" r:id="rId23"/>
    <p:sldLayoutId id="2147484759" r:id="rId24"/>
    <p:sldLayoutId id="2147484670" r:id="rId25"/>
    <p:sldLayoutId id="2147484773"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2.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3.png"/><Relationship Id="rId1" Type="http://schemas.openxmlformats.org/officeDocument/2006/relationships/slideLayout" Target="../slideLayouts/slideLayout3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5.png"/><Relationship Id="rId1" Type="http://schemas.openxmlformats.org/officeDocument/2006/relationships/slideLayout" Target="../slideLayouts/slideLayout3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hyperlink" Target="https://www.customvision.ai/" TargetMode="Externa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hyperlink" Target="https://azure.microsoft.com/en-in/services/cognitive-services/face/#features" TargetMode="Externa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hyperlink" Target="https://studio.azureml.net/" TargetMode="Externa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png"/><Relationship Id="rId1" Type="http://schemas.openxmlformats.org/officeDocument/2006/relationships/slideLayout" Target="../slideLayouts/slideLayout3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Machine Learning &amp; Deep Learning Show</a:t>
            </a:r>
          </a:p>
        </p:txBody>
      </p:sp>
      <p:sp>
        <p:nvSpPr>
          <p:cNvPr id="5" name="Text Placeholder 4"/>
          <p:cNvSpPr>
            <a:spLocks noGrp="1"/>
          </p:cNvSpPr>
          <p:nvPr>
            <p:ph type="body" sz="quarter" idx="12"/>
          </p:nvPr>
        </p:nvSpPr>
        <p:spPr>
          <a:xfrm>
            <a:off x="584200" y="2366968"/>
            <a:ext cx="11025188" cy="615553"/>
          </a:xfrm>
        </p:spPr>
        <p:txBody>
          <a:bodyPr/>
          <a:lstStyle/>
          <a:p>
            <a:r>
              <a:rPr lang="en-US" dirty="0"/>
              <a:t>Lecture 05</a:t>
            </a:r>
          </a:p>
          <a:p>
            <a:r>
              <a:rPr lang="en-US" dirty="0"/>
              <a:t>25</a:t>
            </a:r>
            <a:r>
              <a:rPr lang="en-US" baseline="30000" dirty="0"/>
              <a:t>th</a:t>
            </a:r>
            <a:r>
              <a:rPr lang="en-US" dirty="0"/>
              <a:t> June 2020</a:t>
            </a:r>
          </a:p>
        </p:txBody>
      </p:sp>
    </p:spTree>
    <p:extLst>
      <p:ext uri="{BB962C8B-B14F-4D97-AF65-F5344CB8AC3E}">
        <p14:creationId xmlns:p14="http://schemas.microsoft.com/office/powerpoint/2010/main" val="266959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F959-AF3C-41BB-B2D3-438BF786EE37}"/>
              </a:ext>
            </a:extLst>
          </p:cNvPr>
          <p:cNvSpPr>
            <a:spLocks noGrp="1"/>
          </p:cNvSpPr>
          <p:nvPr>
            <p:ph type="title"/>
          </p:nvPr>
        </p:nvSpPr>
        <p:spPr>
          <a:xfrm>
            <a:off x="650286" y="740735"/>
            <a:ext cx="11018520" cy="553998"/>
          </a:xfrm>
        </p:spPr>
        <p:txBody>
          <a:bodyPr/>
          <a:lstStyle/>
          <a:p>
            <a:r>
              <a:rPr lang="en-IN">
                <a:solidFill>
                  <a:schemeClr val="accent2"/>
                </a:solidFill>
                <a:cs typeface="Segoe UI"/>
              </a:rPr>
              <a:t>Feature Extraction</a:t>
            </a:r>
            <a:endParaRPr lang="en-IN">
              <a:solidFill>
                <a:schemeClr val="accent2"/>
              </a:solidFill>
            </a:endParaRPr>
          </a:p>
        </p:txBody>
      </p:sp>
      <p:sp>
        <p:nvSpPr>
          <p:cNvPr id="3" name="Text Placeholder 2">
            <a:extLst>
              <a:ext uri="{FF2B5EF4-FFF2-40B4-BE49-F238E27FC236}">
                <a16:creationId xmlns:a16="http://schemas.microsoft.com/office/drawing/2014/main" id="{B7505E16-DD46-44B6-B762-4D91AFC2E999}"/>
              </a:ext>
            </a:extLst>
          </p:cNvPr>
          <p:cNvSpPr>
            <a:spLocks noGrp="1"/>
          </p:cNvSpPr>
          <p:nvPr>
            <p:ph type="body" sz="quarter" idx="10"/>
          </p:nvPr>
        </p:nvSpPr>
        <p:spPr>
          <a:xfrm>
            <a:off x="648413" y="1717905"/>
            <a:ext cx="11018520" cy="5170646"/>
          </a:xfrm>
        </p:spPr>
        <p:txBody>
          <a:bodyPr vert="horz" wrap="square" lIns="0" tIns="0" rIns="0" bIns="0" rtlCol="0" anchor="t">
            <a:spAutoFit/>
          </a:bodyPr>
          <a:lstStyle/>
          <a:p>
            <a:pPr marL="285750" indent="-285750" algn="ctr">
              <a:buFont typeface="Arial"/>
              <a:buChar char="•"/>
            </a:pPr>
            <a:r>
              <a:rPr lang="en-US" sz="2400">
                <a:latin typeface="Segoe UI Semilight"/>
                <a:cs typeface="Segoe UI Semilight"/>
              </a:rPr>
              <a:t>Use the representations learned by a previous network to extract meaningful features from new samples. You simply add a new classifier, which will be trained from scratch, on top of the pretrained model so that you can repurpose the feature maps learned previously for our dataset.</a:t>
            </a:r>
            <a:endParaRPr lang="en-US" sz="2400"/>
          </a:p>
          <a:p>
            <a:pPr algn="ctr"/>
            <a:br>
              <a:rPr lang="en-US"/>
            </a:br>
            <a:endParaRPr lang="en-US" sz="2400"/>
          </a:p>
          <a:p>
            <a:pPr algn="ctr"/>
            <a:r>
              <a:rPr lang="en-US" sz="2400">
                <a:latin typeface="Segoe UI Semilight"/>
                <a:cs typeface="Segoe UI Semilight"/>
              </a:rPr>
              <a:t>You do not need to (re)train the entire model. The base convolutional network already contains features that are generically useful for classifying pictures. However, the final, classification part of the pretrained model is specific to original classification task, and subsequently specific to the set of classes on which the model was trained.</a:t>
            </a:r>
            <a:endParaRPr lang="en-US" sz="2400"/>
          </a:p>
          <a:p>
            <a:pPr algn="ctr"/>
            <a:br>
              <a:rPr lang="en-US"/>
            </a:br>
            <a:endParaRPr lang="en-US" sz="2400"/>
          </a:p>
        </p:txBody>
      </p:sp>
    </p:spTree>
    <p:extLst>
      <p:ext uri="{BB962C8B-B14F-4D97-AF65-F5344CB8AC3E}">
        <p14:creationId xmlns:p14="http://schemas.microsoft.com/office/powerpoint/2010/main" val="25927606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F959-AF3C-41BB-B2D3-438BF786EE37}"/>
              </a:ext>
            </a:extLst>
          </p:cNvPr>
          <p:cNvSpPr>
            <a:spLocks noGrp="1"/>
          </p:cNvSpPr>
          <p:nvPr>
            <p:ph type="title"/>
          </p:nvPr>
        </p:nvSpPr>
        <p:spPr>
          <a:xfrm>
            <a:off x="650286" y="740735"/>
            <a:ext cx="11018520" cy="553998"/>
          </a:xfrm>
        </p:spPr>
        <p:txBody>
          <a:bodyPr/>
          <a:lstStyle/>
          <a:p>
            <a:r>
              <a:rPr lang="en-IN">
                <a:solidFill>
                  <a:schemeClr val="accent2"/>
                </a:solidFill>
                <a:cs typeface="Segoe UI"/>
              </a:rPr>
              <a:t>Fine Tuning</a:t>
            </a:r>
            <a:endParaRPr lang="en-US"/>
          </a:p>
        </p:txBody>
      </p:sp>
      <p:sp>
        <p:nvSpPr>
          <p:cNvPr id="3" name="Text Placeholder 2">
            <a:extLst>
              <a:ext uri="{FF2B5EF4-FFF2-40B4-BE49-F238E27FC236}">
                <a16:creationId xmlns:a16="http://schemas.microsoft.com/office/drawing/2014/main" id="{B7505E16-DD46-44B6-B762-4D91AFC2E999}"/>
              </a:ext>
            </a:extLst>
          </p:cNvPr>
          <p:cNvSpPr>
            <a:spLocks noGrp="1"/>
          </p:cNvSpPr>
          <p:nvPr>
            <p:ph type="body" sz="quarter" idx="10"/>
          </p:nvPr>
        </p:nvSpPr>
        <p:spPr>
          <a:xfrm>
            <a:off x="648413" y="1717905"/>
            <a:ext cx="11018520" cy="2154436"/>
          </a:xfrm>
        </p:spPr>
        <p:txBody>
          <a:bodyPr vert="horz" wrap="square" lIns="0" tIns="0" rIns="0" bIns="0" rtlCol="0" anchor="t">
            <a:spAutoFit/>
          </a:bodyPr>
          <a:lstStyle/>
          <a:p>
            <a:pPr marL="285750" indent="-285750" algn="ctr">
              <a:buFont typeface="Arial"/>
              <a:buChar char="•"/>
            </a:pPr>
            <a:r>
              <a:rPr lang="en-US">
                <a:latin typeface="Segoe UI Semilight"/>
                <a:cs typeface="Segoe UI Semilight"/>
              </a:rPr>
              <a:t>Fine-Tuning: Unfreezing a few of the top layers of a frozen model base and jointly training both the newly-added classifier layers and the last layers of the base model. This allows us to "fine tune" the higher-order feature representations in the base model in order to make them more relevant for the specific task.</a:t>
            </a:r>
            <a:endParaRPr lang="en-US"/>
          </a:p>
        </p:txBody>
      </p:sp>
    </p:spTree>
    <p:extLst>
      <p:ext uri="{BB962C8B-B14F-4D97-AF65-F5344CB8AC3E}">
        <p14:creationId xmlns:p14="http://schemas.microsoft.com/office/powerpoint/2010/main" val="15417079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B3FA-3952-445C-96C3-A42548B67F72}"/>
              </a:ext>
            </a:extLst>
          </p:cNvPr>
          <p:cNvSpPr>
            <a:spLocks noGrp="1"/>
          </p:cNvSpPr>
          <p:nvPr>
            <p:ph type="title"/>
          </p:nvPr>
        </p:nvSpPr>
        <p:spPr>
          <a:xfrm>
            <a:off x="453575" y="2813447"/>
            <a:ext cx="11018520" cy="1231106"/>
          </a:xfrm>
        </p:spPr>
        <p:txBody>
          <a:bodyPr/>
          <a:lstStyle/>
          <a:p>
            <a:pPr algn="ctr"/>
            <a:r>
              <a:rPr lang="en-IN" sz="8000" dirty="0">
                <a:solidFill>
                  <a:schemeClr val="accent2"/>
                </a:solidFill>
              </a:rPr>
              <a:t>Demo</a:t>
            </a:r>
          </a:p>
        </p:txBody>
      </p:sp>
    </p:spTree>
    <p:extLst>
      <p:ext uri="{BB962C8B-B14F-4D97-AF65-F5344CB8AC3E}">
        <p14:creationId xmlns:p14="http://schemas.microsoft.com/office/powerpoint/2010/main" val="36545129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31B1-0637-4E79-9F47-5DCCB523139D}"/>
              </a:ext>
            </a:extLst>
          </p:cNvPr>
          <p:cNvSpPr>
            <a:spLocks noGrp="1"/>
          </p:cNvSpPr>
          <p:nvPr>
            <p:ph type="title"/>
          </p:nvPr>
        </p:nvSpPr>
        <p:spPr/>
        <p:txBody>
          <a:bodyPr/>
          <a:lstStyle/>
          <a:p>
            <a:r>
              <a:rPr lang="en-IN" dirty="0">
                <a:solidFill>
                  <a:schemeClr val="accent2"/>
                </a:solidFill>
              </a:rPr>
              <a:t>Recurrent Neural Network</a:t>
            </a:r>
          </a:p>
        </p:txBody>
      </p:sp>
    </p:spTree>
    <p:extLst>
      <p:ext uri="{BB962C8B-B14F-4D97-AF65-F5344CB8AC3E}">
        <p14:creationId xmlns:p14="http://schemas.microsoft.com/office/powerpoint/2010/main" val="87338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AE0AA9D5-1558-44CA-833A-AD45D062DFD8}"/>
              </a:ext>
            </a:extLst>
          </p:cNvPr>
          <p:cNvPicPr>
            <a:picLocks noChangeAspect="1"/>
          </p:cNvPicPr>
          <p:nvPr/>
        </p:nvPicPr>
        <p:blipFill>
          <a:blip r:embed="rId2"/>
          <a:stretch>
            <a:fillRect/>
          </a:stretch>
        </p:blipFill>
        <p:spPr>
          <a:xfrm>
            <a:off x="2021959" y="964996"/>
            <a:ext cx="6730409" cy="5388751"/>
          </a:xfrm>
          <a:prstGeom prst="rect">
            <a:avLst/>
          </a:prstGeom>
        </p:spPr>
      </p:pic>
    </p:spTree>
    <p:extLst>
      <p:ext uri="{BB962C8B-B14F-4D97-AF65-F5344CB8AC3E}">
        <p14:creationId xmlns:p14="http://schemas.microsoft.com/office/powerpoint/2010/main" val="2618706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F959-AF3C-41BB-B2D3-438BF786EE37}"/>
              </a:ext>
            </a:extLst>
          </p:cNvPr>
          <p:cNvSpPr>
            <a:spLocks noGrp="1"/>
          </p:cNvSpPr>
          <p:nvPr>
            <p:ph type="title"/>
          </p:nvPr>
        </p:nvSpPr>
        <p:spPr/>
        <p:txBody>
          <a:bodyPr/>
          <a:lstStyle/>
          <a:p>
            <a:r>
              <a:rPr lang="en-IN" dirty="0">
                <a:solidFill>
                  <a:schemeClr val="accent2"/>
                </a:solidFill>
              </a:rPr>
              <a:t>Recurrent Neural Network</a:t>
            </a:r>
          </a:p>
        </p:txBody>
      </p:sp>
      <p:sp>
        <p:nvSpPr>
          <p:cNvPr id="3" name="Text Placeholder 2">
            <a:extLst>
              <a:ext uri="{FF2B5EF4-FFF2-40B4-BE49-F238E27FC236}">
                <a16:creationId xmlns:a16="http://schemas.microsoft.com/office/drawing/2014/main" id="{B7505E16-DD46-44B6-B762-4D91AFC2E999}"/>
              </a:ext>
            </a:extLst>
          </p:cNvPr>
          <p:cNvSpPr>
            <a:spLocks noGrp="1"/>
          </p:cNvSpPr>
          <p:nvPr>
            <p:ph type="body" sz="quarter" idx="10"/>
          </p:nvPr>
        </p:nvSpPr>
        <p:spPr>
          <a:xfrm>
            <a:off x="586390" y="1434370"/>
            <a:ext cx="11018520" cy="1723549"/>
          </a:xfrm>
        </p:spPr>
        <p:txBody>
          <a:bodyPr/>
          <a:lstStyle/>
          <a:p>
            <a:r>
              <a:rPr lang="en-US" dirty="0"/>
              <a:t>A </a:t>
            </a:r>
            <a:r>
              <a:rPr lang="en-US" b="1" dirty="0"/>
              <a:t>recurrent neural network</a:t>
            </a:r>
            <a:r>
              <a:rPr lang="en-US" dirty="0"/>
              <a:t> (RNN) is a class of artificial </a:t>
            </a:r>
            <a:r>
              <a:rPr lang="en-US" b="1" dirty="0"/>
              <a:t>neural networks</a:t>
            </a:r>
            <a:r>
              <a:rPr lang="en-US" dirty="0"/>
              <a:t> where connections between nodes form a directed graph along a temporal sequence. This allows it to exhibit temporal dynamic behavior.</a:t>
            </a:r>
            <a:endParaRPr lang="en-IN" dirty="0"/>
          </a:p>
        </p:txBody>
      </p:sp>
      <p:sp>
        <p:nvSpPr>
          <p:cNvPr id="4" name="Rectangle 3">
            <a:extLst>
              <a:ext uri="{FF2B5EF4-FFF2-40B4-BE49-F238E27FC236}">
                <a16:creationId xmlns:a16="http://schemas.microsoft.com/office/drawing/2014/main" id="{67F8868B-50E0-46E9-A97D-0A680286F343}"/>
              </a:ext>
            </a:extLst>
          </p:cNvPr>
          <p:cNvSpPr/>
          <p:nvPr/>
        </p:nvSpPr>
        <p:spPr>
          <a:xfrm>
            <a:off x="446843" y="4197892"/>
            <a:ext cx="10668000" cy="1815882"/>
          </a:xfrm>
          <a:prstGeom prst="rect">
            <a:avLst/>
          </a:prstGeom>
        </p:spPr>
        <p:txBody>
          <a:bodyPr wrap="square">
            <a:spAutoFit/>
          </a:bodyPr>
          <a:lstStyle/>
          <a:p>
            <a:r>
              <a:rPr lang="en-US" sz="2800" dirty="0">
                <a:latin typeface="arial" panose="020B0604020202020204" pitchFamily="34" charset="0"/>
              </a:rPr>
              <a:t>Long short-term memory (</a:t>
            </a:r>
            <a:r>
              <a:rPr lang="en-US" sz="2800" b="1" dirty="0">
                <a:latin typeface="arial" panose="020B0604020202020204" pitchFamily="34" charset="0"/>
              </a:rPr>
              <a:t>LSTM</a:t>
            </a:r>
            <a:r>
              <a:rPr lang="en-US" sz="2800" dirty="0">
                <a:latin typeface="arial" panose="020B0604020202020204" pitchFamily="34" charset="0"/>
              </a:rPr>
              <a:t>) is an artificial recurrent neural network (RNN) architecture used in the field of deep learning. Unlike standard feedforward neural networks, </a:t>
            </a:r>
            <a:r>
              <a:rPr lang="en-US" sz="2800" b="1" dirty="0">
                <a:latin typeface="arial" panose="020B0604020202020204" pitchFamily="34" charset="0"/>
              </a:rPr>
              <a:t>LSTM</a:t>
            </a:r>
            <a:r>
              <a:rPr lang="en-US" sz="2800" dirty="0">
                <a:latin typeface="arial" panose="020B0604020202020204" pitchFamily="34" charset="0"/>
              </a:rPr>
              <a:t> has feedback connections.</a:t>
            </a:r>
            <a:endParaRPr lang="en-IN" sz="2800" dirty="0"/>
          </a:p>
        </p:txBody>
      </p:sp>
      <p:sp>
        <p:nvSpPr>
          <p:cNvPr id="5" name="Rectangle 4">
            <a:extLst>
              <a:ext uri="{FF2B5EF4-FFF2-40B4-BE49-F238E27FC236}">
                <a16:creationId xmlns:a16="http://schemas.microsoft.com/office/drawing/2014/main" id="{4EFE632D-9CD5-422E-9344-192A6D8A901B}"/>
              </a:ext>
            </a:extLst>
          </p:cNvPr>
          <p:cNvSpPr/>
          <p:nvPr/>
        </p:nvSpPr>
        <p:spPr>
          <a:xfrm>
            <a:off x="586390" y="3376916"/>
            <a:ext cx="1305165" cy="646331"/>
          </a:xfrm>
          <a:prstGeom prst="rect">
            <a:avLst/>
          </a:prstGeom>
        </p:spPr>
        <p:txBody>
          <a:bodyPr wrap="none">
            <a:spAutoFit/>
          </a:bodyPr>
          <a:lstStyle/>
          <a:p>
            <a:r>
              <a:rPr lang="en-IN" sz="3600" dirty="0">
                <a:solidFill>
                  <a:schemeClr val="accent2"/>
                </a:solidFill>
              </a:rPr>
              <a:t>LSTM</a:t>
            </a:r>
            <a:endParaRPr lang="en-IN" sz="3600" dirty="0"/>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BD2EE0B3-E777-4125-9FF9-B6002EA9B275}"/>
                  </a:ext>
                </a:extLst>
              </p14:cNvPr>
              <p14:cNvContentPartPr/>
              <p14:nvPr/>
            </p14:nvContentPartPr>
            <p14:xfrm>
              <a:off x="4952520" y="2683440"/>
              <a:ext cx="2340000" cy="133560"/>
            </p14:xfrm>
          </p:contentPart>
        </mc:Choice>
        <mc:Fallback>
          <p:pic>
            <p:nvPicPr>
              <p:cNvPr id="6" name="Ink 5">
                <a:extLst>
                  <a:ext uri="{FF2B5EF4-FFF2-40B4-BE49-F238E27FC236}">
                    <a16:creationId xmlns:a16="http://schemas.microsoft.com/office/drawing/2014/main" id="{BD2EE0B3-E777-4125-9FF9-B6002EA9B275}"/>
                  </a:ext>
                </a:extLst>
              </p:cNvPr>
              <p:cNvPicPr/>
              <p:nvPr/>
            </p:nvPicPr>
            <p:blipFill>
              <a:blip r:embed="rId3"/>
              <a:stretch>
                <a:fillRect/>
              </a:stretch>
            </p:blipFill>
            <p:spPr>
              <a:xfrm>
                <a:off x="4943160" y="2674080"/>
                <a:ext cx="2358720" cy="152280"/>
              </a:xfrm>
              <a:prstGeom prst="rect">
                <a:avLst/>
              </a:prstGeom>
            </p:spPr>
          </p:pic>
        </mc:Fallback>
      </mc:AlternateContent>
    </p:spTree>
    <p:extLst>
      <p:ext uri="{BB962C8B-B14F-4D97-AF65-F5344CB8AC3E}">
        <p14:creationId xmlns:p14="http://schemas.microsoft.com/office/powerpoint/2010/main" val="10986407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C2C53EA-4ED0-4A10-9961-A37DE0341804}"/>
              </a:ext>
            </a:extLst>
          </p:cNvPr>
          <p:cNvSpPr>
            <a:spLocks noGrp="1"/>
          </p:cNvSpPr>
          <p:nvPr>
            <p:ph type="title"/>
          </p:nvPr>
        </p:nvSpPr>
        <p:spPr>
          <a:xfrm>
            <a:off x="588263" y="466607"/>
            <a:ext cx="11018520" cy="553998"/>
          </a:xfrm>
        </p:spPr>
        <p:txBody>
          <a:bodyPr/>
          <a:lstStyle/>
          <a:p>
            <a:r>
              <a:rPr lang="en-US">
                <a:solidFill>
                  <a:schemeClr val="accent2"/>
                </a:solidFill>
                <a:latin typeface="Consolas"/>
                <a:ea typeface="MS Gothic"/>
                <a:cs typeface="Segoe UI"/>
              </a:rPr>
              <a:t>Recurrent Neural Networks</a:t>
            </a:r>
            <a:endParaRPr lang="en-US"/>
          </a:p>
        </p:txBody>
      </p:sp>
      <p:pic>
        <p:nvPicPr>
          <p:cNvPr id="2" name="Picture 2">
            <a:extLst>
              <a:ext uri="{FF2B5EF4-FFF2-40B4-BE49-F238E27FC236}">
                <a16:creationId xmlns:a16="http://schemas.microsoft.com/office/drawing/2014/main" id="{23512F0C-31D0-41E4-9EAD-5B1AF1B2E4AD}"/>
              </a:ext>
            </a:extLst>
          </p:cNvPr>
          <p:cNvPicPr>
            <a:picLocks noChangeAspect="1"/>
          </p:cNvPicPr>
          <p:nvPr/>
        </p:nvPicPr>
        <p:blipFill>
          <a:blip r:embed="rId3"/>
          <a:stretch>
            <a:fillRect/>
          </a:stretch>
        </p:blipFill>
        <p:spPr>
          <a:xfrm>
            <a:off x="1902178" y="1274910"/>
            <a:ext cx="8293570" cy="4637440"/>
          </a:xfrm>
          <a:prstGeom prst="rect">
            <a:avLst/>
          </a:prstGeom>
        </p:spPr>
      </p:pic>
      <p:sp>
        <p:nvSpPr>
          <p:cNvPr id="3" name="TextBox 2">
            <a:extLst>
              <a:ext uri="{FF2B5EF4-FFF2-40B4-BE49-F238E27FC236}">
                <a16:creationId xmlns:a16="http://schemas.microsoft.com/office/drawing/2014/main" id="{728141A9-9FF1-4259-9A09-25E235F5F348}"/>
              </a:ext>
            </a:extLst>
          </p:cNvPr>
          <p:cNvSpPr txBox="1"/>
          <p:nvPr/>
        </p:nvSpPr>
        <p:spPr>
          <a:xfrm>
            <a:off x="8962362" y="6581000"/>
            <a:ext cx="5138928" cy="246221"/>
          </a:xfrm>
          <a:prstGeom prst="rect">
            <a:avLst/>
          </a:prstGeom>
          <a:noFill/>
        </p:spPr>
        <p:txBody>
          <a:bodyPr wrap="square" lIns="0" tIns="0" rIns="0" bIns="0" rtlCol="0" anchor="t">
            <a:spAutoFit/>
          </a:bodyPr>
          <a:lstStyle/>
          <a:p>
            <a:r>
              <a:rPr lang="en-IN" sz="1600">
                <a:gradFill>
                  <a:gsLst>
                    <a:gs pos="2917">
                      <a:schemeClr val="tx1"/>
                    </a:gs>
                    <a:gs pos="30000">
                      <a:schemeClr val="tx1"/>
                    </a:gs>
                  </a:gsLst>
                  <a:lin ang="5400000" scaled="0"/>
                </a:gradFill>
              </a:rPr>
              <a:t>Understanding ML through Memes</a:t>
            </a:r>
            <a:endParaRPr lang="en-US"/>
          </a:p>
        </p:txBody>
      </p:sp>
    </p:spTree>
    <p:extLst>
      <p:ext uri="{BB962C8B-B14F-4D97-AF65-F5344CB8AC3E}">
        <p14:creationId xmlns:p14="http://schemas.microsoft.com/office/powerpoint/2010/main" val="29339735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7D85C-41F6-452A-BA96-0D5DA96D6868}"/>
              </a:ext>
            </a:extLst>
          </p:cNvPr>
          <p:cNvSpPr>
            <a:spLocks noGrp="1"/>
          </p:cNvSpPr>
          <p:nvPr>
            <p:ph type="title"/>
          </p:nvPr>
        </p:nvSpPr>
        <p:spPr/>
        <p:txBody>
          <a:bodyPr/>
          <a:lstStyle/>
          <a:p>
            <a:r>
              <a:rPr lang="en-IN" dirty="0">
                <a:solidFill>
                  <a:schemeClr val="accent2"/>
                </a:solidFill>
              </a:rPr>
              <a:t>Applications</a:t>
            </a:r>
          </a:p>
        </p:txBody>
      </p:sp>
      <p:sp>
        <p:nvSpPr>
          <p:cNvPr id="3" name="Text Placeholder 2">
            <a:extLst>
              <a:ext uri="{FF2B5EF4-FFF2-40B4-BE49-F238E27FC236}">
                <a16:creationId xmlns:a16="http://schemas.microsoft.com/office/drawing/2014/main" id="{13AF41C8-3CD2-4D76-96A9-DFA53CB88F05}"/>
              </a:ext>
            </a:extLst>
          </p:cNvPr>
          <p:cNvSpPr>
            <a:spLocks noGrp="1"/>
          </p:cNvSpPr>
          <p:nvPr>
            <p:ph type="body" sz="quarter" idx="10"/>
          </p:nvPr>
        </p:nvSpPr>
        <p:spPr>
          <a:xfrm>
            <a:off x="586390" y="1434370"/>
            <a:ext cx="11018520" cy="2856167"/>
          </a:xfrm>
        </p:spPr>
        <p:txBody>
          <a:bodyPr vert="horz" wrap="square" lIns="0" tIns="0" rIns="0" bIns="0" rtlCol="0" anchor="t">
            <a:spAutoFit/>
          </a:bodyPr>
          <a:lstStyle/>
          <a:p>
            <a:pPr marL="457200" indent="-457200">
              <a:buFont typeface="Arial" panose="020B0604020202020204" pitchFamily="34" charset="0"/>
              <a:buChar char="•"/>
            </a:pPr>
            <a:r>
              <a:rPr lang="en-IN" sz="3200">
                <a:solidFill>
                  <a:srgbClr val="FFFF00"/>
                </a:solidFill>
                <a:latin typeface="Segoe UI Semilight"/>
                <a:cs typeface="Segoe UI Semilight"/>
              </a:rPr>
              <a:t>Stock Market Predictions</a:t>
            </a:r>
          </a:p>
          <a:p>
            <a:pPr marL="457200" indent="-457200">
              <a:buFont typeface="Arial" panose="020B0604020202020204" pitchFamily="34" charset="0"/>
              <a:buChar char="•"/>
            </a:pPr>
            <a:r>
              <a:rPr lang="en-IN" sz="3200">
                <a:solidFill>
                  <a:srgbClr val="FFFF00"/>
                </a:solidFill>
                <a:latin typeface="Segoe UI Semilight"/>
                <a:cs typeface="Segoe UI Semilight"/>
              </a:rPr>
              <a:t>Language Translation</a:t>
            </a:r>
          </a:p>
          <a:p>
            <a:pPr marL="457200" indent="-457200">
              <a:buFont typeface="Arial" panose="020B0604020202020204" pitchFamily="34" charset="0"/>
              <a:buChar char="•"/>
            </a:pPr>
            <a:r>
              <a:rPr lang="en-IN" sz="3200">
                <a:solidFill>
                  <a:srgbClr val="FFFF00"/>
                </a:solidFill>
                <a:latin typeface="Segoe UI Semilight"/>
                <a:cs typeface="Segoe UI Semilight"/>
              </a:rPr>
              <a:t>Natural Language Processing </a:t>
            </a:r>
          </a:p>
          <a:p>
            <a:pPr marL="457200" indent="-457200">
              <a:buFont typeface="Arial" panose="020B0604020202020204" pitchFamily="34" charset="0"/>
              <a:buChar char="•"/>
            </a:pPr>
            <a:r>
              <a:rPr lang="en-IN" sz="3200">
                <a:solidFill>
                  <a:srgbClr val="FFFF00"/>
                </a:solidFill>
                <a:latin typeface="Segoe UI Semilight"/>
                <a:cs typeface="Segoe UI Semilight"/>
              </a:rPr>
              <a:t>Text Summarization </a:t>
            </a:r>
            <a:endParaRPr lang="en-IN" sz="3200">
              <a:solidFill>
                <a:srgbClr val="FFFF00"/>
              </a:solidFill>
            </a:endParaRPr>
          </a:p>
          <a:p>
            <a:pPr marL="457200" indent="-457200">
              <a:buFont typeface="Arial" panose="020B0604020202020204" pitchFamily="34" charset="0"/>
              <a:buChar char="•"/>
            </a:pPr>
            <a:r>
              <a:rPr lang="en-IN" sz="3200">
                <a:solidFill>
                  <a:srgbClr val="FFFF00"/>
                </a:solidFill>
                <a:latin typeface="Segoe UI Semilight"/>
                <a:cs typeface="Segoe UI Semilight"/>
              </a:rPr>
              <a:t>Speech Recognition </a:t>
            </a:r>
            <a:endParaRPr lang="en-IN" sz="3200">
              <a:solidFill>
                <a:srgbClr val="FFFF00"/>
              </a:solidFill>
            </a:endParaRPr>
          </a:p>
        </p:txBody>
      </p:sp>
      <p:pic>
        <p:nvPicPr>
          <p:cNvPr id="4" name="Picture 4">
            <a:extLst>
              <a:ext uri="{FF2B5EF4-FFF2-40B4-BE49-F238E27FC236}">
                <a16:creationId xmlns:a16="http://schemas.microsoft.com/office/drawing/2014/main" id="{5E54C691-D91E-4FF8-AE61-2519A3A9E317}"/>
              </a:ext>
            </a:extLst>
          </p:cNvPr>
          <p:cNvPicPr>
            <a:picLocks noChangeAspect="1"/>
          </p:cNvPicPr>
          <p:nvPr/>
        </p:nvPicPr>
        <p:blipFill>
          <a:blip r:embed="rId2"/>
          <a:stretch>
            <a:fillRect/>
          </a:stretch>
        </p:blipFill>
        <p:spPr>
          <a:xfrm>
            <a:off x="7453423" y="805416"/>
            <a:ext cx="3478619" cy="2597888"/>
          </a:xfrm>
          <a:prstGeom prst="rect">
            <a:avLst/>
          </a:prstGeom>
        </p:spPr>
      </p:pic>
      <p:pic>
        <p:nvPicPr>
          <p:cNvPr id="5" name="Picture 5">
            <a:extLst>
              <a:ext uri="{FF2B5EF4-FFF2-40B4-BE49-F238E27FC236}">
                <a16:creationId xmlns:a16="http://schemas.microsoft.com/office/drawing/2014/main" id="{EE633B0B-0D0B-4999-BC91-F1F78B8DD616}"/>
              </a:ext>
            </a:extLst>
          </p:cNvPr>
          <p:cNvPicPr>
            <a:picLocks noChangeAspect="1"/>
          </p:cNvPicPr>
          <p:nvPr/>
        </p:nvPicPr>
        <p:blipFill>
          <a:blip r:embed="rId3"/>
          <a:stretch>
            <a:fillRect/>
          </a:stretch>
        </p:blipFill>
        <p:spPr>
          <a:xfrm>
            <a:off x="7454531" y="3652173"/>
            <a:ext cx="3511845" cy="2654816"/>
          </a:xfrm>
          <a:prstGeom prst="rect">
            <a:avLst/>
          </a:prstGeom>
        </p:spPr>
      </p:pic>
    </p:spTree>
    <p:extLst>
      <p:ext uri="{BB962C8B-B14F-4D97-AF65-F5344CB8AC3E}">
        <p14:creationId xmlns:p14="http://schemas.microsoft.com/office/powerpoint/2010/main" val="284165248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75A6-811A-4FC6-9F66-F4A1697E7FEC}"/>
              </a:ext>
            </a:extLst>
          </p:cNvPr>
          <p:cNvSpPr>
            <a:spLocks noGrp="1"/>
          </p:cNvSpPr>
          <p:nvPr>
            <p:ph type="title"/>
          </p:nvPr>
        </p:nvSpPr>
        <p:spPr/>
        <p:txBody>
          <a:bodyPr/>
          <a:lstStyle/>
          <a:p>
            <a:r>
              <a:rPr lang="en-IN" dirty="0">
                <a:solidFill>
                  <a:schemeClr val="accent2"/>
                </a:solidFill>
              </a:rPr>
              <a:t>Saving Model &amp; Weights</a:t>
            </a:r>
          </a:p>
        </p:txBody>
      </p:sp>
    </p:spTree>
    <p:extLst>
      <p:ext uri="{BB962C8B-B14F-4D97-AF65-F5344CB8AC3E}">
        <p14:creationId xmlns:p14="http://schemas.microsoft.com/office/powerpoint/2010/main" val="323156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75A6-811A-4FC6-9F66-F4A1697E7FEC}"/>
              </a:ext>
            </a:extLst>
          </p:cNvPr>
          <p:cNvSpPr>
            <a:spLocks noGrp="1"/>
          </p:cNvSpPr>
          <p:nvPr>
            <p:ph type="title"/>
          </p:nvPr>
        </p:nvSpPr>
        <p:spPr>
          <a:xfrm>
            <a:off x="495595" y="851378"/>
            <a:ext cx="11025188" cy="553998"/>
          </a:xfrm>
        </p:spPr>
        <p:txBody>
          <a:bodyPr/>
          <a:lstStyle/>
          <a:p>
            <a:r>
              <a:rPr lang="en-IN">
                <a:solidFill>
                  <a:schemeClr val="accent2"/>
                </a:solidFill>
              </a:rPr>
              <a:t>Saving Model &amp; Weights</a:t>
            </a:r>
          </a:p>
        </p:txBody>
      </p:sp>
      <p:pic>
        <p:nvPicPr>
          <p:cNvPr id="3" name="Picture 3">
            <a:extLst>
              <a:ext uri="{FF2B5EF4-FFF2-40B4-BE49-F238E27FC236}">
                <a16:creationId xmlns:a16="http://schemas.microsoft.com/office/drawing/2014/main" id="{A9BF620D-78D2-4A3F-AB87-A4CE913D476B}"/>
              </a:ext>
            </a:extLst>
          </p:cNvPr>
          <p:cNvPicPr>
            <a:picLocks noChangeAspect="1"/>
          </p:cNvPicPr>
          <p:nvPr/>
        </p:nvPicPr>
        <p:blipFill>
          <a:blip r:embed="rId2"/>
          <a:stretch>
            <a:fillRect/>
          </a:stretch>
        </p:blipFill>
        <p:spPr>
          <a:xfrm>
            <a:off x="1959935" y="1796775"/>
            <a:ext cx="6668386" cy="4177078"/>
          </a:xfrm>
          <a:prstGeom prst="rect">
            <a:avLst/>
          </a:prstGeom>
        </p:spPr>
      </p:pic>
    </p:spTree>
    <p:extLst>
      <p:ext uri="{BB962C8B-B14F-4D97-AF65-F5344CB8AC3E}">
        <p14:creationId xmlns:p14="http://schemas.microsoft.com/office/powerpoint/2010/main" val="1254693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31B1-0637-4E79-9F47-5DCCB523139D}"/>
              </a:ext>
            </a:extLst>
          </p:cNvPr>
          <p:cNvSpPr>
            <a:spLocks noGrp="1"/>
          </p:cNvSpPr>
          <p:nvPr>
            <p:ph type="title"/>
          </p:nvPr>
        </p:nvSpPr>
        <p:spPr/>
        <p:txBody>
          <a:bodyPr/>
          <a:lstStyle/>
          <a:p>
            <a:r>
              <a:rPr lang="en-IN" dirty="0">
                <a:solidFill>
                  <a:schemeClr val="accent2"/>
                </a:solidFill>
              </a:rPr>
              <a:t>Transfer Learning</a:t>
            </a:r>
          </a:p>
        </p:txBody>
      </p:sp>
    </p:spTree>
    <p:extLst>
      <p:ext uri="{BB962C8B-B14F-4D97-AF65-F5344CB8AC3E}">
        <p14:creationId xmlns:p14="http://schemas.microsoft.com/office/powerpoint/2010/main" val="395286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9E3A-1191-4C2F-9856-6E9ECD02FB41}"/>
              </a:ext>
            </a:extLst>
          </p:cNvPr>
          <p:cNvSpPr>
            <a:spLocks noGrp="1"/>
          </p:cNvSpPr>
          <p:nvPr>
            <p:ph type="title"/>
          </p:nvPr>
        </p:nvSpPr>
        <p:spPr/>
        <p:txBody>
          <a:bodyPr/>
          <a:lstStyle/>
          <a:p>
            <a:r>
              <a:rPr lang="en-IN" dirty="0">
                <a:solidFill>
                  <a:schemeClr val="accent2"/>
                </a:solidFill>
              </a:rPr>
              <a:t>Saving Linear Regression Weights </a:t>
            </a:r>
          </a:p>
        </p:txBody>
      </p:sp>
      <p:sp>
        <p:nvSpPr>
          <p:cNvPr id="3" name="Text Placeholder 2">
            <a:extLst>
              <a:ext uri="{FF2B5EF4-FFF2-40B4-BE49-F238E27FC236}">
                <a16:creationId xmlns:a16="http://schemas.microsoft.com/office/drawing/2014/main" id="{93D61D25-EF44-4C06-89AA-E72A7B6CDCF6}"/>
              </a:ext>
            </a:extLst>
          </p:cNvPr>
          <p:cNvSpPr>
            <a:spLocks noGrp="1"/>
          </p:cNvSpPr>
          <p:nvPr>
            <p:ph type="body" sz="quarter" idx="10"/>
          </p:nvPr>
        </p:nvSpPr>
        <p:spPr>
          <a:xfrm>
            <a:off x="586390" y="1434370"/>
            <a:ext cx="11018520" cy="1465016"/>
          </a:xfrm>
        </p:spPr>
        <p:txBody>
          <a:bodyPr/>
          <a:lstStyle/>
          <a:p>
            <a:r>
              <a:rPr lang="en-IN" dirty="0"/>
              <a:t>Print(</a:t>
            </a:r>
            <a:r>
              <a:rPr lang="en-IN" dirty="0" err="1"/>
              <a:t>regressor.coef</a:t>
            </a:r>
            <a:r>
              <a:rPr lang="en-IN" dirty="0"/>
              <a:t>_)</a:t>
            </a:r>
          </a:p>
          <a:p>
            <a:r>
              <a:rPr lang="en-IN" dirty="0"/>
              <a:t>Print(</a:t>
            </a:r>
            <a:r>
              <a:rPr lang="en-IN" dirty="0" err="1"/>
              <a:t>regressor.intercept</a:t>
            </a:r>
            <a:r>
              <a:rPr lang="en-IN" dirty="0"/>
              <a:t>_)</a:t>
            </a:r>
          </a:p>
          <a:p>
            <a:endParaRPr lang="en-IN" dirty="0"/>
          </a:p>
        </p:txBody>
      </p:sp>
      <p:sp>
        <p:nvSpPr>
          <p:cNvPr id="4" name="Rectangle 1">
            <a:extLst>
              <a:ext uri="{FF2B5EF4-FFF2-40B4-BE49-F238E27FC236}">
                <a16:creationId xmlns:a16="http://schemas.microsoft.com/office/drawing/2014/main" id="{513C1BEB-E9E2-45D5-B1A7-E6B9584D5CC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242729"/>
                </a:solidFill>
                <a:effectLst/>
                <a:latin typeface="inherit"/>
              </a:rPr>
              <a:t>lm.coef_</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3171412A-8C2F-4C8B-B844-3AA627C97515}"/>
              </a:ext>
            </a:extLst>
          </p:cNvPr>
          <p:cNvPicPr>
            <a:picLocks noChangeAspect="1"/>
          </p:cNvPicPr>
          <p:nvPr/>
        </p:nvPicPr>
        <p:blipFill rotWithShape="1">
          <a:blip r:embed="rId2"/>
          <a:srcRect l="27305" t="50000" r="35340" b="1359"/>
          <a:stretch/>
        </p:blipFill>
        <p:spPr>
          <a:xfrm>
            <a:off x="4888286" y="1434370"/>
            <a:ext cx="6945647" cy="508738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ADD989A5-D190-400D-B9B8-77FB1A23B708}"/>
                  </a:ext>
                </a:extLst>
              </p14:cNvPr>
              <p14:cNvContentPartPr/>
              <p14:nvPr/>
            </p14:nvContentPartPr>
            <p14:xfrm>
              <a:off x="372240" y="1418040"/>
              <a:ext cx="8421120" cy="4831920"/>
            </p14:xfrm>
          </p:contentPart>
        </mc:Choice>
        <mc:Fallback>
          <p:pic>
            <p:nvPicPr>
              <p:cNvPr id="6" name="Ink 5">
                <a:extLst>
                  <a:ext uri="{FF2B5EF4-FFF2-40B4-BE49-F238E27FC236}">
                    <a16:creationId xmlns:a16="http://schemas.microsoft.com/office/drawing/2014/main" id="{ADD989A5-D190-400D-B9B8-77FB1A23B708}"/>
                  </a:ext>
                </a:extLst>
              </p:cNvPr>
              <p:cNvPicPr/>
              <p:nvPr/>
            </p:nvPicPr>
            <p:blipFill>
              <a:blip r:embed="rId4"/>
              <a:stretch>
                <a:fillRect/>
              </a:stretch>
            </p:blipFill>
            <p:spPr>
              <a:xfrm>
                <a:off x="362880" y="1408680"/>
                <a:ext cx="8439840" cy="4850640"/>
              </a:xfrm>
              <a:prstGeom prst="rect">
                <a:avLst/>
              </a:prstGeom>
            </p:spPr>
          </p:pic>
        </mc:Fallback>
      </mc:AlternateContent>
    </p:spTree>
    <p:extLst>
      <p:ext uri="{BB962C8B-B14F-4D97-AF65-F5344CB8AC3E}">
        <p14:creationId xmlns:p14="http://schemas.microsoft.com/office/powerpoint/2010/main" val="28348846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F1F2D-092D-4DDD-AB72-F5BE8F55BD38}"/>
              </a:ext>
            </a:extLst>
          </p:cNvPr>
          <p:cNvSpPr>
            <a:spLocks noGrp="1"/>
          </p:cNvSpPr>
          <p:nvPr>
            <p:ph type="title"/>
          </p:nvPr>
        </p:nvSpPr>
        <p:spPr/>
        <p:txBody>
          <a:bodyPr/>
          <a:lstStyle/>
          <a:p>
            <a:r>
              <a:rPr lang="en-IN" dirty="0">
                <a:solidFill>
                  <a:schemeClr val="accent2"/>
                </a:solidFill>
              </a:rPr>
              <a:t>Neural Network Model Summary</a:t>
            </a:r>
          </a:p>
        </p:txBody>
      </p:sp>
      <p:sp>
        <p:nvSpPr>
          <p:cNvPr id="5" name="Rectangle 4">
            <a:extLst>
              <a:ext uri="{FF2B5EF4-FFF2-40B4-BE49-F238E27FC236}">
                <a16:creationId xmlns:a16="http://schemas.microsoft.com/office/drawing/2014/main" id="{D1F3CBC9-FC58-4E4F-A3DB-45D445394245}"/>
              </a:ext>
            </a:extLst>
          </p:cNvPr>
          <p:cNvSpPr/>
          <p:nvPr/>
        </p:nvSpPr>
        <p:spPr>
          <a:xfrm>
            <a:off x="588263" y="1690742"/>
            <a:ext cx="2029723" cy="369332"/>
          </a:xfrm>
          <a:prstGeom prst="rect">
            <a:avLst/>
          </a:prstGeom>
        </p:spPr>
        <p:txBody>
          <a:bodyPr wrap="none">
            <a:spAutoFit/>
          </a:bodyPr>
          <a:lstStyle/>
          <a:p>
            <a:pPr lvl="0" defTabSz="914400" eaLnBrk="0" fontAlgn="base" hangingPunct="0">
              <a:spcBef>
                <a:spcPct val="0"/>
              </a:spcBef>
              <a:spcAft>
                <a:spcPct val="0"/>
              </a:spcAft>
            </a:pPr>
            <a:r>
              <a:rPr lang="en-US" altLang="en-US" sz="1800" dirty="0" err="1">
                <a:latin typeface="Roboto Mono"/>
              </a:rPr>
              <a:t>model.summary</a:t>
            </a:r>
            <a:r>
              <a:rPr lang="en-US" altLang="en-US" sz="1800" dirty="0">
                <a:latin typeface="Roboto Mono"/>
              </a:rPr>
              <a:t>()</a:t>
            </a:r>
            <a:r>
              <a:rPr lang="en-US" altLang="en-US" sz="1400" dirty="0"/>
              <a:t> </a:t>
            </a:r>
            <a:endParaRPr lang="en-US" altLang="en-US" sz="4000" dirty="0">
              <a:latin typeface="Arial" panose="020B0604020202020204" pitchFamily="34" charset="0"/>
            </a:endParaRPr>
          </a:p>
        </p:txBody>
      </p:sp>
      <p:pic>
        <p:nvPicPr>
          <p:cNvPr id="7" name="Picture 6">
            <a:extLst>
              <a:ext uri="{FF2B5EF4-FFF2-40B4-BE49-F238E27FC236}">
                <a16:creationId xmlns:a16="http://schemas.microsoft.com/office/drawing/2014/main" id="{5FFC7651-6B25-4098-8835-C097A3D1EBFF}"/>
              </a:ext>
            </a:extLst>
          </p:cNvPr>
          <p:cNvPicPr>
            <a:picLocks noChangeAspect="1"/>
          </p:cNvPicPr>
          <p:nvPr/>
        </p:nvPicPr>
        <p:blipFill rotWithShape="1">
          <a:blip r:embed="rId2"/>
          <a:srcRect l="23738" t="40777" r="28204" b="19223"/>
          <a:stretch/>
        </p:blipFill>
        <p:spPr>
          <a:xfrm>
            <a:off x="588263" y="2503503"/>
            <a:ext cx="5859263" cy="2743200"/>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D92295DA-4CF3-42CA-80E4-2715860A75C7}"/>
                  </a:ext>
                </a:extLst>
              </p14:cNvPr>
              <p14:cNvContentPartPr/>
              <p14:nvPr/>
            </p14:nvContentPartPr>
            <p14:xfrm>
              <a:off x="6840" y="1467360"/>
              <a:ext cx="7566840" cy="4314240"/>
            </p14:xfrm>
          </p:contentPart>
        </mc:Choice>
        <mc:Fallback>
          <p:pic>
            <p:nvPicPr>
              <p:cNvPr id="8" name="Ink 7">
                <a:extLst>
                  <a:ext uri="{FF2B5EF4-FFF2-40B4-BE49-F238E27FC236}">
                    <a16:creationId xmlns:a16="http://schemas.microsoft.com/office/drawing/2014/main" id="{D92295DA-4CF3-42CA-80E4-2715860A75C7}"/>
                  </a:ext>
                </a:extLst>
              </p:cNvPr>
              <p:cNvPicPr/>
              <p:nvPr/>
            </p:nvPicPr>
            <p:blipFill>
              <a:blip r:embed="rId4"/>
              <a:stretch>
                <a:fillRect/>
              </a:stretch>
            </p:blipFill>
            <p:spPr>
              <a:xfrm>
                <a:off x="-2520" y="1458000"/>
                <a:ext cx="7585560" cy="4332960"/>
              </a:xfrm>
              <a:prstGeom prst="rect">
                <a:avLst/>
              </a:prstGeom>
            </p:spPr>
          </p:pic>
        </mc:Fallback>
      </mc:AlternateContent>
    </p:spTree>
    <p:extLst>
      <p:ext uri="{BB962C8B-B14F-4D97-AF65-F5344CB8AC3E}">
        <p14:creationId xmlns:p14="http://schemas.microsoft.com/office/powerpoint/2010/main" val="394600823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31B1-0637-4E79-9F47-5DCCB523139D}"/>
              </a:ext>
            </a:extLst>
          </p:cNvPr>
          <p:cNvSpPr>
            <a:spLocks noGrp="1"/>
          </p:cNvSpPr>
          <p:nvPr>
            <p:ph type="title"/>
          </p:nvPr>
        </p:nvSpPr>
        <p:spPr/>
        <p:txBody>
          <a:bodyPr/>
          <a:lstStyle/>
          <a:p>
            <a:r>
              <a:rPr lang="en-IN" dirty="0">
                <a:solidFill>
                  <a:schemeClr val="accent2"/>
                </a:solidFill>
              </a:rPr>
              <a:t>Azure Custom Vision</a:t>
            </a:r>
          </a:p>
        </p:txBody>
      </p:sp>
      <p:sp>
        <p:nvSpPr>
          <p:cNvPr id="3" name="Rectangle 2">
            <a:extLst>
              <a:ext uri="{FF2B5EF4-FFF2-40B4-BE49-F238E27FC236}">
                <a16:creationId xmlns:a16="http://schemas.microsoft.com/office/drawing/2014/main" id="{B68209C3-76A7-4DB1-A7D5-4FEAC653ECF7}"/>
              </a:ext>
            </a:extLst>
          </p:cNvPr>
          <p:cNvSpPr/>
          <p:nvPr/>
        </p:nvSpPr>
        <p:spPr>
          <a:xfrm>
            <a:off x="584200" y="2448036"/>
            <a:ext cx="4105483" cy="461665"/>
          </a:xfrm>
          <a:prstGeom prst="rect">
            <a:avLst/>
          </a:prstGeom>
        </p:spPr>
        <p:txBody>
          <a:bodyPr wrap="none">
            <a:spAutoFit/>
          </a:bodyPr>
          <a:lstStyle/>
          <a:p>
            <a:r>
              <a:rPr lang="en-IN" sz="2400" dirty="0">
                <a:hlinkClick r:id="rId2"/>
              </a:rPr>
              <a:t>https://www.customvision.ai/</a:t>
            </a:r>
            <a:endParaRPr lang="en-IN" sz="2400" dirty="0"/>
          </a:p>
        </p:txBody>
      </p:sp>
    </p:spTree>
    <p:extLst>
      <p:ext uri="{BB962C8B-B14F-4D97-AF65-F5344CB8AC3E}">
        <p14:creationId xmlns:p14="http://schemas.microsoft.com/office/powerpoint/2010/main" val="351700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34EAD-4C18-44B2-A22A-A7EEA5C6FE1E}"/>
              </a:ext>
            </a:extLst>
          </p:cNvPr>
          <p:cNvSpPr>
            <a:spLocks noGrp="1"/>
          </p:cNvSpPr>
          <p:nvPr>
            <p:ph type="title"/>
          </p:nvPr>
        </p:nvSpPr>
        <p:spPr/>
        <p:txBody>
          <a:bodyPr/>
          <a:lstStyle/>
          <a:p>
            <a:r>
              <a:rPr lang="en-IN" dirty="0">
                <a:solidFill>
                  <a:schemeClr val="accent2"/>
                </a:solidFill>
              </a:rPr>
              <a:t>Azure Face API</a:t>
            </a:r>
          </a:p>
        </p:txBody>
      </p:sp>
      <p:sp>
        <p:nvSpPr>
          <p:cNvPr id="3" name="Text Placeholder 2">
            <a:extLst>
              <a:ext uri="{FF2B5EF4-FFF2-40B4-BE49-F238E27FC236}">
                <a16:creationId xmlns:a16="http://schemas.microsoft.com/office/drawing/2014/main" id="{6F69924F-DD76-4595-B7B8-75C5512EB3B7}"/>
              </a:ext>
            </a:extLst>
          </p:cNvPr>
          <p:cNvSpPr txBox="1">
            <a:spLocks/>
          </p:cNvSpPr>
          <p:nvPr/>
        </p:nvSpPr>
        <p:spPr>
          <a:xfrm>
            <a:off x="249388" y="2323412"/>
            <a:ext cx="11018520" cy="86177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a:hlinkClick r:id="rId2"/>
              </a:rPr>
              <a:t>https://azure.microsoft.com/en-in/services/cognitive-services/face/#features</a:t>
            </a:r>
            <a:endParaRPr lang="en-IN" dirty="0"/>
          </a:p>
        </p:txBody>
      </p:sp>
    </p:spTree>
    <p:extLst>
      <p:ext uri="{BB962C8B-B14F-4D97-AF65-F5344CB8AC3E}">
        <p14:creationId xmlns:p14="http://schemas.microsoft.com/office/powerpoint/2010/main" val="30851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3C4C-1778-4E7D-8EA3-2AFA00DC34FD}"/>
              </a:ext>
            </a:extLst>
          </p:cNvPr>
          <p:cNvSpPr>
            <a:spLocks noGrp="1"/>
          </p:cNvSpPr>
          <p:nvPr>
            <p:ph type="title"/>
          </p:nvPr>
        </p:nvSpPr>
        <p:spPr/>
        <p:txBody>
          <a:bodyPr/>
          <a:lstStyle/>
          <a:p>
            <a:r>
              <a:rPr lang="en-IN" dirty="0">
                <a:solidFill>
                  <a:schemeClr val="accent2"/>
                </a:solidFill>
              </a:rPr>
              <a:t>Azure ML Studio</a:t>
            </a:r>
          </a:p>
        </p:txBody>
      </p:sp>
      <p:sp>
        <p:nvSpPr>
          <p:cNvPr id="3" name="Rectangle 2">
            <a:extLst>
              <a:ext uri="{FF2B5EF4-FFF2-40B4-BE49-F238E27FC236}">
                <a16:creationId xmlns:a16="http://schemas.microsoft.com/office/drawing/2014/main" id="{CA946F7D-104C-48C7-880E-07AA10FA9525}"/>
              </a:ext>
            </a:extLst>
          </p:cNvPr>
          <p:cNvSpPr/>
          <p:nvPr/>
        </p:nvSpPr>
        <p:spPr>
          <a:xfrm>
            <a:off x="459912" y="2341506"/>
            <a:ext cx="4400628" cy="954107"/>
          </a:xfrm>
          <a:prstGeom prst="rect">
            <a:avLst/>
          </a:prstGeom>
        </p:spPr>
        <p:txBody>
          <a:bodyPr wrap="none">
            <a:spAutoFit/>
          </a:bodyPr>
          <a:lstStyle/>
          <a:p>
            <a:r>
              <a:rPr lang="en-IN" sz="2800" dirty="0"/>
              <a:t>Free | No Subscription </a:t>
            </a:r>
            <a:r>
              <a:rPr lang="en-IN" sz="2800" dirty="0" err="1"/>
              <a:t>Req</a:t>
            </a:r>
            <a:endParaRPr lang="en-IN" sz="2800" dirty="0">
              <a:hlinkClick r:id="rId2">
                <a:extLst>
                  <a:ext uri="{A12FA001-AC4F-418D-AE19-62706E023703}">
                    <ahyp:hlinkClr xmlns:ahyp="http://schemas.microsoft.com/office/drawing/2018/hyperlinkcolor" val="tx"/>
                  </a:ext>
                </a:extLst>
              </a:hlinkClick>
            </a:endParaRPr>
          </a:p>
          <a:p>
            <a:r>
              <a:rPr lang="en-IN" sz="2800" dirty="0">
                <a:solidFill>
                  <a:srgbClr val="0078D4"/>
                </a:solidFill>
                <a:hlinkClick r:id="rId2">
                  <a:extLst>
                    <a:ext uri="{A12FA001-AC4F-418D-AE19-62706E023703}">
                      <ahyp:hlinkClr xmlns:ahyp="http://schemas.microsoft.com/office/drawing/2018/hyperlinkcolor" val="tx"/>
                    </a:ext>
                  </a:extLst>
                </a:hlinkClick>
              </a:rPr>
              <a:t>https://studio.azureml.net/</a:t>
            </a:r>
            <a:endParaRPr lang="en-IN" sz="2800" dirty="0"/>
          </a:p>
        </p:txBody>
      </p:sp>
    </p:spTree>
    <p:extLst>
      <p:ext uri="{BB962C8B-B14F-4D97-AF65-F5344CB8AC3E}">
        <p14:creationId xmlns:p14="http://schemas.microsoft.com/office/powerpoint/2010/main" val="221686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3C4C-1778-4E7D-8EA3-2AFA00DC34FD}"/>
              </a:ext>
            </a:extLst>
          </p:cNvPr>
          <p:cNvSpPr>
            <a:spLocks noGrp="1"/>
          </p:cNvSpPr>
          <p:nvPr>
            <p:ph type="title"/>
          </p:nvPr>
        </p:nvSpPr>
        <p:spPr>
          <a:xfrm>
            <a:off x="557619" y="895680"/>
            <a:ext cx="11025188" cy="553998"/>
          </a:xfrm>
        </p:spPr>
        <p:txBody>
          <a:bodyPr/>
          <a:lstStyle/>
          <a:p>
            <a:r>
              <a:rPr lang="en-IN">
                <a:solidFill>
                  <a:schemeClr val="accent2"/>
                </a:solidFill>
              </a:rPr>
              <a:t>Azure ML Studio</a:t>
            </a:r>
          </a:p>
        </p:txBody>
      </p:sp>
      <p:pic>
        <p:nvPicPr>
          <p:cNvPr id="4" name="Picture 4">
            <a:extLst>
              <a:ext uri="{FF2B5EF4-FFF2-40B4-BE49-F238E27FC236}">
                <a16:creationId xmlns:a16="http://schemas.microsoft.com/office/drawing/2014/main" id="{6BE9802D-E579-4C90-8271-7CDE42772D14}"/>
              </a:ext>
            </a:extLst>
          </p:cNvPr>
          <p:cNvPicPr>
            <a:picLocks noChangeAspect="1"/>
          </p:cNvPicPr>
          <p:nvPr/>
        </p:nvPicPr>
        <p:blipFill>
          <a:blip r:embed="rId2"/>
          <a:stretch>
            <a:fillRect/>
          </a:stretch>
        </p:blipFill>
        <p:spPr>
          <a:xfrm>
            <a:off x="3510516" y="1452172"/>
            <a:ext cx="4010246" cy="5025772"/>
          </a:xfrm>
          <a:prstGeom prst="rect">
            <a:avLst/>
          </a:prstGeom>
        </p:spPr>
      </p:pic>
    </p:spTree>
    <p:extLst>
      <p:ext uri="{BB962C8B-B14F-4D97-AF65-F5344CB8AC3E}">
        <p14:creationId xmlns:p14="http://schemas.microsoft.com/office/powerpoint/2010/main" val="2050233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3C4C-1778-4E7D-8EA3-2AFA00DC34FD}"/>
              </a:ext>
            </a:extLst>
          </p:cNvPr>
          <p:cNvSpPr>
            <a:spLocks noGrp="1"/>
          </p:cNvSpPr>
          <p:nvPr>
            <p:ph type="title"/>
          </p:nvPr>
        </p:nvSpPr>
        <p:spPr>
          <a:xfrm>
            <a:off x="557619" y="895680"/>
            <a:ext cx="11025188" cy="553998"/>
          </a:xfrm>
        </p:spPr>
        <p:txBody>
          <a:bodyPr/>
          <a:lstStyle/>
          <a:p>
            <a:r>
              <a:rPr lang="en-IN">
                <a:solidFill>
                  <a:schemeClr val="accent2"/>
                </a:solidFill>
              </a:rPr>
              <a:t>Azure ML Studio</a:t>
            </a:r>
          </a:p>
        </p:txBody>
      </p:sp>
      <p:pic>
        <p:nvPicPr>
          <p:cNvPr id="3" name="Picture 4">
            <a:extLst>
              <a:ext uri="{FF2B5EF4-FFF2-40B4-BE49-F238E27FC236}">
                <a16:creationId xmlns:a16="http://schemas.microsoft.com/office/drawing/2014/main" id="{EF32BFE4-7622-4C16-B833-7394BAAEC03C}"/>
              </a:ext>
            </a:extLst>
          </p:cNvPr>
          <p:cNvPicPr>
            <a:picLocks noChangeAspect="1"/>
          </p:cNvPicPr>
          <p:nvPr/>
        </p:nvPicPr>
        <p:blipFill>
          <a:blip r:embed="rId2"/>
          <a:stretch>
            <a:fillRect/>
          </a:stretch>
        </p:blipFill>
        <p:spPr>
          <a:xfrm>
            <a:off x="2163725" y="1452230"/>
            <a:ext cx="6597502" cy="4945911"/>
          </a:xfrm>
          <a:prstGeom prst="rect">
            <a:avLst/>
          </a:prstGeom>
        </p:spPr>
      </p:pic>
    </p:spTree>
    <p:extLst>
      <p:ext uri="{BB962C8B-B14F-4D97-AF65-F5344CB8AC3E}">
        <p14:creationId xmlns:p14="http://schemas.microsoft.com/office/powerpoint/2010/main" val="23818841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402DE-C0B1-4E56-AB3E-EF4FBC4155C4}"/>
              </a:ext>
            </a:extLst>
          </p:cNvPr>
          <p:cNvSpPr>
            <a:spLocks noGrp="1"/>
          </p:cNvSpPr>
          <p:nvPr>
            <p:ph type="title"/>
          </p:nvPr>
        </p:nvSpPr>
        <p:spPr/>
        <p:txBody>
          <a:bodyPr/>
          <a:lstStyle/>
          <a:p>
            <a:r>
              <a:rPr lang="en-IN" dirty="0">
                <a:solidFill>
                  <a:schemeClr val="accent2"/>
                </a:solidFill>
              </a:rPr>
              <a:t>About Model Deployment </a:t>
            </a:r>
          </a:p>
        </p:txBody>
      </p:sp>
    </p:spTree>
    <p:extLst>
      <p:ext uri="{BB962C8B-B14F-4D97-AF65-F5344CB8AC3E}">
        <p14:creationId xmlns:p14="http://schemas.microsoft.com/office/powerpoint/2010/main" val="316619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9BF2-2B3D-49F4-8F64-B4DB1F21EC3A}"/>
              </a:ext>
            </a:extLst>
          </p:cNvPr>
          <p:cNvSpPr>
            <a:spLocks noGrp="1"/>
          </p:cNvSpPr>
          <p:nvPr>
            <p:ph type="title"/>
          </p:nvPr>
        </p:nvSpPr>
        <p:spPr/>
        <p:txBody>
          <a:bodyPr/>
          <a:lstStyle/>
          <a:p>
            <a:r>
              <a:rPr lang="en-IN" dirty="0">
                <a:solidFill>
                  <a:schemeClr val="accent2"/>
                </a:solidFill>
              </a:rPr>
              <a:t>About GPA Prediction Model</a:t>
            </a:r>
          </a:p>
        </p:txBody>
      </p:sp>
      <p:sp>
        <p:nvSpPr>
          <p:cNvPr id="3" name="Text Placeholder 2">
            <a:extLst>
              <a:ext uri="{FF2B5EF4-FFF2-40B4-BE49-F238E27FC236}">
                <a16:creationId xmlns:a16="http://schemas.microsoft.com/office/drawing/2014/main" id="{45D6D865-32E8-404D-8AE4-4E7EFAAE87E4}"/>
              </a:ext>
            </a:extLst>
          </p:cNvPr>
          <p:cNvSpPr>
            <a:spLocks noGrp="1"/>
          </p:cNvSpPr>
          <p:nvPr>
            <p:ph type="body" sz="quarter" idx="10"/>
          </p:nvPr>
        </p:nvSpPr>
        <p:spPr>
          <a:xfrm>
            <a:off x="586390" y="1434370"/>
            <a:ext cx="11018520" cy="4395049"/>
          </a:xfrm>
        </p:spPr>
        <p:txBody>
          <a:bodyPr/>
          <a:lstStyle/>
          <a:p>
            <a:r>
              <a:rPr lang="en-IN" b="1" dirty="0"/>
              <a:t>Step 1</a:t>
            </a:r>
            <a:r>
              <a:rPr lang="en-IN" dirty="0"/>
              <a:t>: I created Linear Regression model and extracted all the weights </a:t>
            </a:r>
          </a:p>
          <a:p>
            <a:endParaRPr lang="en-IN" dirty="0"/>
          </a:p>
          <a:p>
            <a:r>
              <a:rPr lang="en-IN" dirty="0"/>
              <a:t>Step 2: I created a ASP .NET Web App on Visual Studio Essentials </a:t>
            </a:r>
          </a:p>
          <a:p>
            <a:endParaRPr lang="en-IN" dirty="0"/>
          </a:p>
          <a:p>
            <a:r>
              <a:rPr lang="en-IN" dirty="0"/>
              <a:t>Step 3: Created a form</a:t>
            </a:r>
            <a:br>
              <a:rPr lang="en-IN" dirty="0"/>
            </a:br>
            <a:br>
              <a:rPr lang="en-IN" dirty="0"/>
            </a:br>
            <a:r>
              <a:rPr lang="en-IN" dirty="0"/>
              <a:t>Step 4: Wrote function which takes past GPA and predicts next </a:t>
            </a:r>
          </a:p>
          <a:p>
            <a:endParaRPr lang="en-IN" dirty="0"/>
          </a:p>
          <a:p>
            <a:r>
              <a:rPr lang="en-IN" dirty="0"/>
              <a:t>Ta.. Da… “</a:t>
            </a:r>
            <a:r>
              <a:rPr lang="en-IN" dirty="0">
                <a:solidFill>
                  <a:schemeClr val="accent2"/>
                </a:solidFill>
              </a:rPr>
              <a:t>Project’s Ready</a:t>
            </a:r>
            <a:r>
              <a:rPr lang="en-IN" dirty="0"/>
              <a:t>”</a:t>
            </a:r>
          </a:p>
        </p:txBody>
      </p:sp>
    </p:spTree>
    <p:extLst>
      <p:ext uri="{BB962C8B-B14F-4D97-AF65-F5344CB8AC3E}">
        <p14:creationId xmlns:p14="http://schemas.microsoft.com/office/powerpoint/2010/main" val="24685441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F03B9-9F72-4294-B99A-92D150D15B21}"/>
              </a:ext>
            </a:extLst>
          </p:cNvPr>
          <p:cNvSpPr>
            <a:spLocks noGrp="1"/>
          </p:cNvSpPr>
          <p:nvPr>
            <p:ph type="title"/>
          </p:nvPr>
        </p:nvSpPr>
        <p:spPr/>
        <p:txBody>
          <a:bodyPr/>
          <a:lstStyle/>
          <a:p>
            <a:r>
              <a:rPr lang="en-IN" dirty="0">
                <a:solidFill>
                  <a:schemeClr val="accent2"/>
                </a:solidFill>
              </a:rPr>
              <a:t>Using Xamarin Mobile App</a:t>
            </a:r>
          </a:p>
        </p:txBody>
      </p:sp>
      <p:sp>
        <p:nvSpPr>
          <p:cNvPr id="3" name="Text Placeholder 2">
            <a:extLst>
              <a:ext uri="{FF2B5EF4-FFF2-40B4-BE49-F238E27FC236}">
                <a16:creationId xmlns:a16="http://schemas.microsoft.com/office/drawing/2014/main" id="{A52011E3-0A4F-44C2-AC87-207E39C0B849}"/>
              </a:ext>
            </a:extLst>
          </p:cNvPr>
          <p:cNvSpPr>
            <a:spLocks noGrp="1"/>
          </p:cNvSpPr>
          <p:nvPr>
            <p:ph type="body" sz="quarter" idx="10"/>
          </p:nvPr>
        </p:nvSpPr>
        <p:spPr>
          <a:xfrm>
            <a:off x="586390" y="1434370"/>
            <a:ext cx="11018520" cy="1465016"/>
          </a:xfrm>
        </p:spPr>
        <p:txBody>
          <a:bodyPr/>
          <a:lstStyle/>
          <a:p>
            <a:r>
              <a:rPr lang="en-IN" dirty="0"/>
              <a:t>Use the model API for prediction </a:t>
            </a:r>
          </a:p>
          <a:p>
            <a:endParaRPr lang="en-IN" dirty="0"/>
          </a:p>
          <a:p>
            <a:r>
              <a:rPr lang="en-IN" dirty="0"/>
              <a:t>Import the .</a:t>
            </a:r>
            <a:r>
              <a:rPr lang="en-IN" dirty="0" err="1"/>
              <a:t>tf</a:t>
            </a:r>
            <a:r>
              <a:rPr lang="en-IN" dirty="0"/>
              <a:t> or .</a:t>
            </a:r>
            <a:r>
              <a:rPr lang="en-IN" dirty="0" err="1"/>
              <a:t>tflite</a:t>
            </a:r>
            <a:r>
              <a:rPr lang="en-IN" dirty="0"/>
              <a:t> model and use them in your mobile application </a:t>
            </a:r>
          </a:p>
        </p:txBody>
      </p:sp>
    </p:spTree>
    <p:extLst>
      <p:ext uri="{BB962C8B-B14F-4D97-AF65-F5344CB8AC3E}">
        <p14:creationId xmlns:p14="http://schemas.microsoft.com/office/powerpoint/2010/main" val="4209011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31B1-0637-4E79-9F47-5DCCB523139D}"/>
              </a:ext>
            </a:extLst>
          </p:cNvPr>
          <p:cNvSpPr>
            <a:spLocks noGrp="1"/>
          </p:cNvSpPr>
          <p:nvPr>
            <p:ph type="title"/>
          </p:nvPr>
        </p:nvSpPr>
        <p:spPr/>
        <p:txBody>
          <a:bodyPr/>
          <a:lstStyle/>
          <a:p>
            <a:r>
              <a:rPr lang="en-IN">
                <a:solidFill>
                  <a:schemeClr val="accent2"/>
                </a:solidFill>
                <a:cs typeface="Segoe UI"/>
              </a:rPr>
              <a:t>What is a pretrained model ?</a:t>
            </a:r>
            <a:endParaRPr lang="en-US">
              <a:solidFill>
                <a:schemeClr val="accent2"/>
              </a:solidFill>
            </a:endParaRPr>
          </a:p>
        </p:txBody>
      </p:sp>
    </p:spTree>
    <p:extLst>
      <p:ext uri="{BB962C8B-B14F-4D97-AF65-F5344CB8AC3E}">
        <p14:creationId xmlns:p14="http://schemas.microsoft.com/office/powerpoint/2010/main" val="1445046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F959-AF3C-41BB-B2D3-438BF786EE37}"/>
              </a:ext>
            </a:extLst>
          </p:cNvPr>
          <p:cNvSpPr>
            <a:spLocks noGrp="1"/>
          </p:cNvSpPr>
          <p:nvPr>
            <p:ph type="title"/>
          </p:nvPr>
        </p:nvSpPr>
        <p:spPr>
          <a:xfrm>
            <a:off x="650286" y="740735"/>
            <a:ext cx="11018520" cy="553998"/>
          </a:xfrm>
        </p:spPr>
        <p:txBody>
          <a:bodyPr/>
          <a:lstStyle/>
          <a:p>
            <a:r>
              <a:rPr lang="en-IN">
                <a:solidFill>
                  <a:schemeClr val="accent2"/>
                </a:solidFill>
                <a:cs typeface="Segoe UI"/>
              </a:rPr>
              <a:t>Pretrained Model</a:t>
            </a:r>
            <a:endParaRPr lang="en-US">
              <a:solidFill>
                <a:schemeClr val="accent2"/>
              </a:solidFill>
            </a:endParaRPr>
          </a:p>
        </p:txBody>
      </p:sp>
      <p:sp>
        <p:nvSpPr>
          <p:cNvPr id="3" name="Text Placeholder 2">
            <a:extLst>
              <a:ext uri="{FF2B5EF4-FFF2-40B4-BE49-F238E27FC236}">
                <a16:creationId xmlns:a16="http://schemas.microsoft.com/office/drawing/2014/main" id="{B7505E16-DD46-44B6-B762-4D91AFC2E999}"/>
              </a:ext>
            </a:extLst>
          </p:cNvPr>
          <p:cNvSpPr>
            <a:spLocks noGrp="1"/>
          </p:cNvSpPr>
          <p:nvPr>
            <p:ph type="body" sz="quarter" idx="10"/>
          </p:nvPr>
        </p:nvSpPr>
        <p:spPr>
          <a:xfrm>
            <a:off x="648413" y="1717905"/>
            <a:ext cx="11018520" cy="6192464"/>
          </a:xfrm>
        </p:spPr>
        <p:txBody>
          <a:bodyPr vert="horz" wrap="square" lIns="0" tIns="0" rIns="0" bIns="0" rtlCol="0" anchor="t">
            <a:spAutoFit/>
          </a:bodyPr>
          <a:lstStyle/>
          <a:p>
            <a:pPr algn="ctr"/>
            <a:r>
              <a:rPr lang="en-US">
                <a:latin typeface="Segoe UI Semilight"/>
                <a:cs typeface="Segoe UI Semilight"/>
              </a:rPr>
              <a:t>A </a:t>
            </a:r>
            <a:r>
              <a:rPr lang="en-US" b="1">
                <a:latin typeface="Segoe UI Semilight"/>
                <a:cs typeface="Segoe UI Semilight"/>
              </a:rPr>
              <a:t>pre-trained model</a:t>
            </a:r>
            <a:r>
              <a:rPr lang="en-US">
                <a:latin typeface="Segoe UI Semilight"/>
                <a:cs typeface="Segoe UI Semilight"/>
              </a:rPr>
              <a:t> is a saved network that was previously trained on a large dataset, typically for a large-scale image-classification task. </a:t>
            </a:r>
            <a:endParaRPr lang="en-US"/>
          </a:p>
          <a:p>
            <a:pPr algn="ctr"/>
            <a:endParaRPr lang="en-US"/>
          </a:p>
          <a:p>
            <a:pPr algn="ctr"/>
            <a:r>
              <a:rPr lang="en-US">
                <a:latin typeface="Segoe UI Semilight"/>
                <a:cs typeface="Segoe UI Semilight"/>
              </a:rPr>
              <a:t>The exciting thing about pre-trained models is we can transfer learning from one pre-trained model to another task.</a:t>
            </a:r>
          </a:p>
          <a:p>
            <a:pPr algn="ctr"/>
            <a:br>
              <a:rPr lang="en-US"/>
            </a:br>
            <a:endParaRPr lang="en-US"/>
          </a:p>
          <a:p>
            <a:pPr algn="ctr"/>
            <a:r>
              <a:rPr lang="en-US">
                <a:latin typeface="Segoe UI Semilight"/>
                <a:cs typeface="Segoe UI Semilight"/>
              </a:rPr>
              <a:t>Similar to a human who learned to play piano, transferring some of that knowledge and skill to guitar.</a:t>
            </a:r>
          </a:p>
          <a:p>
            <a:pPr algn="ctr"/>
            <a:br>
              <a:rPr lang="en-US"/>
            </a:br>
            <a:endParaRPr lang="en-US"/>
          </a:p>
          <a:p>
            <a:br>
              <a:rPr lang="en-US" sz="3200"/>
            </a:br>
            <a:endParaRPr lang="en-US"/>
          </a:p>
        </p:txBody>
      </p:sp>
    </p:spTree>
    <p:extLst>
      <p:ext uri="{BB962C8B-B14F-4D97-AF65-F5344CB8AC3E}">
        <p14:creationId xmlns:p14="http://schemas.microsoft.com/office/powerpoint/2010/main" val="31176189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A0FFBC-9FB6-431D-8E9F-229015C7C4F6}"/>
              </a:ext>
            </a:extLst>
          </p:cNvPr>
          <p:cNvSpPr>
            <a:spLocks noGrp="1"/>
          </p:cNvSpPr>
          <p:nvPr>
            <p:ph type="title"/>
          </p:nvPr>
        </p:nvSpPr>
        <p:spPr>
          <a:xfrm>
            <a:off x="469014" y="452657"/>
            <a:ext cx="11025188" cy="553998"/>
          </a:xfrm>
        </p:spPr>
        <p:txBody>
          <a:bodyPr/>
          <a:lstStyle/>
          <a:p>
            <a:r>
              <a:rPr lang="en-IN">
                <a:solidFill>
                  <a:schemeClr val="accent2"/>
                </a:solidFill>
              </a:rPr>
              <a:t>Transfer Learning</a:t>
            </a:r>
          </a:p>
        </p:txBody>
      </p:sp>
      <p:pic>
        <p:nvPicPr>
          <p:cNvPr id="4" name="Picture 5">
            <a:extLst>
              <a:ext uri="{FF2B5EF4-FFF2-40B4-BE49-F238E27FC236}">
                <a16:creationId xmlns:a16="http://schemas.microsoft.com/office/drawing/2014/main" id="{CAC7D178-1F08-4514-82A6-DE0F46EE7884}"/>
              </a:ext>
            </a:extLst>
          </p:cNvPr>
          <p:cNvPicPr>
            <a:picLocks noChangeAspect="1"/>
          </p:cNvPicPr>
          <p:nvPr/>
        </p:nvPicPr>
        <p:blipFill>
          <a:blip r:embed="rId2"/>
          <a:stretch>
            <a:fillRect/>
          </a:stretch>
        </p:blipFill>
        <p:spPr>
          <a:xfrm>
            <a:off x="2261191" y="1716278"/>
            <a:ext cx="6907618" cy="4063396"/>
          </a:xfrm>
          <a:prstGeom prst="rect">
            <a:avLst/>
          </a:prstGeom>
        </p:spPr>
      </p:pic>
    </p:spTree>
    <p:extLst>
      <p:ext uri="{BB962C8B-B14F-4D97-AF65-F5344CB8AC3E}">
        <p14:creationId xmlns:p14="http://schemas.microsoft.com/office/powerpoint/2010/main" val="2700150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nsfer Learning Explained - the integrate.ai blog - Medium">
            <a:extLst>
              <a:ext uri="{FF2B5EF4-FFF2-40B4-BE49-F238E27FC236}">
                <a16:creationId xmlns:a16="http://schemas.microsoft.com/office/drawing/2014/main" id="{CF3B1629-B744-4EC9-BE5B-29DD291ECB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539" y="568096"/>
            <a:ext cx="10434221" cy="5578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9346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1C1AE20-3B02-4A30-95B1-9E8BA975BD90}"/>
              </a:ext>
            </a:extLst>
          </p:cNvPr>
          <p:cNvPicPr>
            <a:picLocks noChangeAspect="1"/>
          </p:cNvPicPr>
          <p:nvPr/>
        </p:nvPicPr>
        <p:blipFill>
          <a:blip r:embed="rId2"/>
          <a:stretch>
            <a:fillRect/>
          </a:stretch>
        </p:blipFill>
        <p:spPr>
          <a:xfrm>
            <a:off x="1073888" y="1186281"/>
            <a:ext cx="10185990" cy="4955041"/>
          </a:xfrm>
          <a:prstGeom prst="rect">
            <a:avLst/>
          </a:prstGeom>
        </p:spPr>
      </p:pic>
      <p:sp>
        <p:nvSpPr>
          <p:cNvPr id="3" name="Text Placeholder 4">
            <a:extLst>
              <a:ext uri="{FF2B5EF4-FFF2-40B4-BE49-F238E27FC236}">
                <a16:creationId xmlns:a16="http://schemas.microsoft.com/office/drawing/2014/main" id="{6E25ED5E-5B6C-4936-958E-72CCAD0A4A92}"/>
              </a:ext>
            </a:extLst>
          </p:cNvPr>
          <p:cNvSpPr txBox="1">
            <a:spLocks/>
          </p:cNvSpPr>
          <p:nvPr/>
        </p:nvSpPr>
        <p:spPr>
          <a:xfrm>
            <a:off x="1186711" y="6106084"/>
            <a:ext cx="10263188" cy="615553"/>
          </a:xfrm>
          <a:prstGeom prst="rect">
            <a:avLst/>
          </a:prstGeom>
        </p:spPr>
        <p:txBody>
          <a:bodyPr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latin typeface="Segoe UI Semilight"/>
                <a:cs typeface="Segoe UI Semilight"/>
              </a:rPr>
              <a:t>Credits: https://missinglink.ai/guides/convolutional-neural-networks/convolutional-neural-network-tutorial-basic-advanced/</a:t>
            </a:r>
            <a:endParaRPr lang="en-US" sz="1600"/>
          </a:p>
        </p:txBody>
      </p:sp>
      <p:sp>
        <p:nvSpPr>
          <p:cNvPr id="5" name="Title 1">
            <a:extLst>
              <a:ext uri="{FF2B5EF4-FFF2-40B4-BE49-F238E27FC236}">
                <a16:creationId xmlns:a16="http://schemas.microsoft.com/office/drawing/2014/main" id="{07A0FFBC-9FB6-431D-8E9F-229015C7C4F6}"/>
              </a:ext>
            </a:extLst>
          </p:cNvPr>
          <p:cNvSpPr>
            <a:spLocks noGrp="1"/>
          </p:cNvSpPr>
          <p:nvPr>
            <p:ph type="title"/>
          </p:nvPr>
        </p:nvSpPr>
        <p:spPr>
          <a:xfrm>
            <a:off x="469014" y="452657"/>
            <a:ext cx="11025188" cy="553998"/>
          </a:xfrm>
        </p:spPr>
        <p:txBody>
          <a:bodyPr/>
          <a:lstStyle/>
          <a:p>
            <a:r>
              <a:rPr lang="en-IN">
                <a:solidFill>
                  <a:schemeClr val="accent2"/>
                </a:solidFill>
              </a:rPr>
              <a:t>Transfer Learning</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41B865E-96DF-4D62-AEFC-06C1E8C56DB5}"/>
                  </a:ext>
                </a:extLst>
              </p14:cNvPr>
              <p14:cNvContentPartPr/>
              <p14:nvPr/>
            </p14:nvContentPartPr>
            <p14:xfrm>
              <a:off x="506880" y="559080"/>
              <a:ext cx="10643400" cy="5418360"/>
            </p14:xfrm>
          </p:contentPart>
        </mc:Choice>
        <mc:Fallback>
          <p:pic>
            <p:nvPicPr>
              <p:cNvPr id="4" name="Ink 3">
                <a:extLst>
                  <a:ext uri="{FF2B5EF4-FFF2-40B4-BE49-F238E27FC236}">
                    <a16:creationId xmlns:a16="http://schemas.microsoft.com/office/drawing/2014/main" id="{E41B865E-96DF-4D62-AEFC-06C1E8C56DB5}"/>
                  </a:ext>
                </a:extLst>
              </p:cNvPr>
              <p:cNvPicPr/>
              <p:nvPr/>
            </p:nvPicPr>
            <p:blipFill>
              <a:blip r:embed="rId4"/>
              <a:stretch>
                <a:fillRect/>
              </a:stretch>
            </p:blipFill>
            <p:spPr>
              <a:xfrm>
                <a:off x="497520" y="549720"/>
                <a:ext cx="10662120" cy="5437080"/>
              </a:xfrm>
              <a:prstGeom prst="rect">
                <a:avLst/>
              </a:prstGeom>
            </p:spPr>
          </p:pic>
        </mc:Fallback>
      </mc:AlternateContent>
    </p:spTree>
    <p:extLst>
      <p:ext uri="{BB962C8B-B14F-4D97-AF65-F5344CB8AC3E}">
        <p14:creationId xmlns:p14="http://schemas.microsoft.com/office/powerpoint/2010/main" val="154370302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A0FFBC-9FB6-431D-8E9F-229015C7C4F6}"/>
              </a:ext>
            </a:extLst>
          </p:cNvPr>
          <p:cNvSpPr>
            <a:spLocks noGrp="1"/>
          </p:cNvSpPr>
          <p:nvPr>
            <p:ph type="title"/>
          </p:nvPr>
        </p:nvSpPr>
        <p:spPr>
          <a:xfrm>
            <a:off x="469014" y="452657"/>
            <a:ext cx="11025188" cy="553998"/>
          </a:xfrm>
        </p:spPr>
        <p:txBody>
          <a:bodyPr/>
          <a:lstStyle/>
          <a:p>
            <a:r>
              <a:rPr lang="en-IN">
                <a:solidFill>
                  <a:schemeClr val="accent2"/>
                </a:solidFill>
              </a:rPr>
              <a:t>Transfer Learning</a:t>
            </a:r>
          </a:p>
        </p:txBody>
      </p:sp>
      <p:pic>
        <p:nvPicPr>
          <p:cNvPr id="2" name="Picture 2">
            <a:extLst>
              <a:ext uri="{FF2B5EF4-FFF2-40B4-BE49-F238E27FC236}">
                <a16:creationId xmlns:a16="http://schemas.microsoft.com/office/drawing/2014/main" id="{1339A3CD-CAA2-42A1-A568-BD6532F310ED}"/>
              </a:ext>
            </a:extLst>
          </p:cNvPr>
          <p:cNvPicPr>
            <a:picLocks noChangeAspect="1"/>
          </p:cNvPicPr>
          <p:nvPr/>
        </p:nvPicPr>
        <p:blipFill>
          <a:blip r:embed="rId2"/>
          <a:stretch>
            <a:fillRect/>
          </a:stretch>
        </p:blipFill>
        <p:spPr>
          <a:xfrm>
            <a:off x="2854842" y="1317900"/>
            <a:ext cx="5525386" cy="5037363"/>
          </a:xfrm>
          <a:prstGeom prst="rect">
            <a:avLst/>
          </a:prstGeom>
        </p:spPr>
      </p:pic>
    </p:spTree>
    <p:extLst>
      <p:ext uri="{BB962C8B-B14F-4D97-AF65-F5344CB8AC3E}">
        <p14:creationId xmlns:p14="http://schemas.microsoft.com/office/powerpoint/2010/main" val="24223628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31B1-0637-4E79-9F47-5DCCB523139D}"/>
              </a:ext>
            </a:extLst>
          </p:cNvPr>
          <p:cNvSpPr>
            <a:spLocks noGrp="1"/>
          </p:cNvSpPr>
          <p:nvPr>
            <p:ph type="title"/>
          </p:nvPr>
        </p:nvSpPr>
        <p:spPr/>
        <p:txBody>
          <a:bodyPr/>
          <a:lstStyle/>
          <a:p>
            <a:r>
              <a:rPr lang="en-IN">
                <a:solidFill>
                  <a:schemeClr val="accent2"/>
                </a:solidFill>
                <a:cs typeface="Segoe UI"/>
              </a:rPr>
              <a:t>What is a feature extraction ?</a:t>
            </a:r>
            <a:endParaRPr lang="en-US">
              <a:solidFill>
                <a:schemeClr val="accent2"/>
              </a:solidFill>
            </a:endParaRPr>
          </a:p>
        </p:txBody>
      </p:sp>
    </p:spTree>
    <p:extLst>
      <p:ext uri="{BB962C8B-B14F-4D97-AF65-F5344CB8AC3E}">
        <p14:creationId xmlns:p14="http://schemas.microsoft.com/office/powerpoint/2010/main" val="3589932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HITE TEMPLATE">
  <a:themeElements>
    <a:clrScheme name="MSP">
      <a:dk1>
        <a:srgbClr val="1A1A1A"/>
      </a:dk1>
      <a:lt1>
        <a:srgbClr val="FFFFFF"/>
      </a:lt1>
      <a:dk2>
        <a:srgbClr val="0D0D0D"/>
      </a:dk2>
      <a:lt2>
        <a:srgbClr val="E6E6E6"/>
      </a:lt2>
      <a:accent1>
        <a:srgbClr val="0078D4"/>
      </a:accent1>
      <a:accent2>
        <a:srgbClr val="00BCF2"/>
      </a:accent2>
      <a:accent3>
        <a:srgbClr val="D2D2D2"/>
      </a:accent3>
      <a:accent4>
        <a:srgbClr val="737373"/>
      </a:accent4>
      <a:accent5>
        <a:srgbClr val="505050"/>
      </a:accent5>
      <a:accent6>
        <a:srgbClr val="FFFFFF"/>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MSP">
      <a:dk1>
        <a:srgbClr val="1A1A1A"/>
      </a:dk1>
      <a:lt1>
        <a:srgbClr val="FFFFFF"/>
      </a:lt1>
      <a:dk2>
        <a:srgbClr val="0D0D0D"/>
      </a:dk2>
      <a:lt2>
        <a:srgbClr val="E6E6E6"/>
      </a:lt2>
      <a:accent1>
        <a:srgbClr val="0078D4"/>
      </a:accent1>
      <a:accent2>
        <a:srgbClr val="00BCF2"/>
      </a:accent2>
      <a:accent3>
        <a:srgbClr val="D2D2D2"/>
      </a:accent3>
      <a:accent4>
        <a:srgbClr val="737373"/>
      </a:accent4>
      <a:accent5>
        <a:srgbClr val="505050"/>
      </a:accent5>
      <a:accent6>
        <a:srgbClr val="FFFFFF"/>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8bc6fde-72ac-489a-b0a4-ba51770a119a" xsi:nil="true"/>
    <SharedWithUsers xmlns="efd76e83-4173-4a26-b431-618a788339a8">
      <UserInfo>
        <DisplayName/>
        <AccountId xsi:nil="true"/>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37F06C4865FD4A8A403F66497FF9A9" ma:contentTypeVersion="9" ma:contentTypeDescription="Create a new document." ma:contentTypeScope="" ma:versionID="a89df2058cab5a593722d353eaead93e">
  <xsd:schema xmlns:xsd="http://www.w3.org/2001/XMLSchema" xmlns:xs="http://www.w3.org/2001/XMLSchema" xmlns:p="http://schemas.microsoft.com/office/2006/metadata/properties" xmlns:ns2="78bc6fde-72ac-489a-b0a4-ba51770a119a" xmlns:ns3="efd76e83-4173-4a26-b431-618a788339a8" targetNamespace="http://schemas.microsoft.com/office/2006/metadata/properties" ma:root="true" ma:fieldsID="6b5bfdbecf4e2213c1753b816864b849" ns2:_="" ns3:_="">
    <xsd:import namespace="78bc6fde-72ac-489a-b0a4-ba51770a119a"/>
    <xsd:import namespace="efd76e83-4173-4a26-b431-618a788339a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bc6fde-72ac-489a-b0a4-ba51770a11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d76e83-4173-4a26-b431-618a788339a8"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purl.org/dc/dcmitype/"/>
    <ds:schemaRef ds:uri="http://purl.org/dc/elements/1.1/"/>
    <ds:schemaRef ds:uri="http://schemas.openxmlformats.org/package/2006/metadata/core-properties"/>
    <ds:schemaRef ds:uri="http://www.w3.org/XML/1998/namespace"/>
    <ds:schemaRef ds:uri="http://purl.org/dc/terms/"/>
    <ds:schemaRef ds:uri="http://schemas.microsoft.com/office/infopath/2007/PartnerControls"/>
    <ds:schemaRef ds:uri="965de625-df5b-42e9-a277-2113da4f1195"/>
    <ds:schemaRef ds:uri="dcf5ddc1-fb1d-440f-849a-6450bddbaed7"/>
    <ds:schemaRef ds:uri="78bc6fde-72ac-489a-b0a4-ba51770a119a"/>
    <ds:schemaRef ds:uri="efd76e83-4173-4a26-b431-618a788339a8"/>
  </ds:schemaRefs>
</ds:datastoreItem>
</file>

<file path=customXml/itemProps3.xml><?xml version="1.0" encoding="utf-8"?>
<ds:datastoreItem xmlns:ds="http://schemas.openxmlformats.org/officeDocument/2006/customXml" ds:itemID="{850FDDDA-2B44-4718-AC8F-B351EFD61F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bc6fde-72ac-489a-b0a4-ba51770a119a"/>
    <ds:schemaRef ds:uri="efd76e83-4173-4a26-b431-618a788339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709</TotalTime>
  <Words>623</Words>
  <Application>Microsoft Office PowerPoint</Application>
  <PresentationFormat>Widescreen</PresentationFormat>
  <Paragraphs>75</Paragraphs>
  <Slides>29</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29</vt:i4>
      </vt:variant>
    </vt:vector>
  </HeadingPairs>
  <TitlesOfParts>
    <vt:vector size="41" baseType="lpstr">
      <vt:lpstr>Arial</vt:lpstr>
      <vt:lpstr>Arial</vt:lpstr>
      <vt:lpstr>Consolas</vt:lpstr>
      <vt:lpstr>inherit</vt:lpstr>
      <vt:lpstr>Roboto Mono</vt:lpstr>
      <vt:lpstr>Segoe UI</vt:lpstr>
      <vt:lpstr>Segoe UI Light</vt:lpstr>
      <vt:lpstr>Segoe UI Semibold</vt:lpstr>
      <vt:lpstr>Segoe UI Semilight</vt:lpstr>
      <vt:lpstr>Wingdings</vt:lpstr>
      <vt:lpstr>WHITE TEMPLATE</vt:lpstr>
      <vt:lpstr>SOFT BLACK TEMPLATE</vt:lpstr>
      <vt:lpstr>The Machine Learning &amp; Deep Learning Show</vt:lpstr>
      <vt:lpstr>Transfer Learning</vt:lpstr>
      <vt:lpstr>What is a pretrained model ?</vt:lpstr>
      <vt:lpstr>Pretrained Model</vt:lpstr>
      <vt:lpstr>Transfer Learning</vt:lpstr>
      <vt:lpstr>PowerPoint Presentation</vt:lpstr>
      <vt:lpstr>Transfer Learning</vt:lpstr>
      <vt:lpstr>Transfer Learning</vt:lpstr>
      <vt:lpstr>What is a feature extraction ?</vt:lpstr>
      <vt:lpstr>Feature Extraction</vt:lpstr>
      <vt:lpstr>Fine Tuning</vt:lpstr>
      <vt:lpstr>Demo</vt:lpstr>
      <vt:lpstr>Recurrent Neural Network</vt:lpstr>
      <vt:lpstr>PowerPoint Presentation</vt:lpstr>
      <vt:lpstr>Recurrent Neural Network</vt:lpstr>
      <vt:lpstr>Recurrent Neural Networks</vt:lpstr>
      <vt:lpstr>Applications</vt:lpstr>
      <vt:lpstr>Saving Model &amp; Weights</vt:lpstr>
      <vt:lpstr>Saving Model &amp; Weights</vt:lpstr>
      <vt:lpstr>Saving Linear Regression Weights </vt:lpstr>
      <vt:lpstr>Neural Network Model Summary</vt:lpstr>
      <vt:lpstr>Azure Custom Vision</vt:lpstr>
      <vt:lpstr>Azure Face API</vt:lpstr>
      <vt:lpstr>Azure ML Studio</vt:lpstr>
      <vt:lpstr>Azure ML Studio</vt:lpstr>
      <vt:lpstr>Azure ML Studio</vt:lpstr>
      <vt:lpstr>About Model Deployment </vt:lpstr>
      <vt:lpstr>About GPA Prediction Model</vt:lpstr>
      <vt:lpstr>Using Xamarin Mobile App</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David Jensen</dc:creator>
  <cp:keywords/>
  <dc:description/>
  <cp:lastModifiedBy>Vedant Bahel</cp:lastModifiedBy>
  <cp:revision>20</cp:revision>
  <dcterms:created xsi:type="dcterms:W3CDTF">2019-03-28T18:40:02Z</dcterms:created>
  <dcterms:modified xsi:type="dcterms:W3CDTF">2020-06-25T16:44:00Z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0x0101003137F06C4865FD4A8A403F66497FF9A9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599000</vt:r8>
  </property>
  <property fmtid="{D5CDD505-2E9C-101B-9397-08002B2CF9AE}" pid="21" name="xd_Signature">
    <vt:bool>false</vt:bool>
  </property>
  <property fmtid="{D5CDD505-2E9C-101B-9397-08002B2CF9AE}" pid="22" name="xd_ProgID">
    <vt:lpwstr/>
  </property>
  <property fmtid="{D5CDD505-2E9C-101B-9397-08002B2CF9AE}" pid="23" name="_SourceUrl">
    <vt:lpwstr/>
  </property>
  <property fmtid="{D5CDD505-2E9C-101B-9397-08002B2CF9AE}" pid="24" name="_SharedFileIndex">
    <vt:lpwstr/>
  </property>
  <property fmtid="{D5CDD505-2E9C-101B-9397-08002B2CF9AE}" pid="25" name="ComplianceAssetId">
    <vt:lpwstr/>
  </property>
  <property fmtid="{D5CDD505-2E9C-101B-9397-08002B2CF9AE}" pid="26" name="TemplateUrl">
    <vt:lpwstr/>
  </property>
</Properties>
</file>